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1" r:id="rId2"/>
    <p:sldId id="2562" r:id="rId3"/>
    <p:sldId id="2563" r:id="rId4"/>
    <p:sldId id="2564" r:id="rId5"/>
    <p:sldId id="2565" r:id="rId6"/>
    <p:sldId id="2566" r:id="rId7"/>
    <p:sldId id="2567" r:id="rId8"/>
    <p:sldId id="2568" r:id="rId9"/>
    <p:sldId id="25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droid Widgets Overview" id="{E58BD1E1-292F-46ED-A978-227EFEA7CFD1}">
          <p14:sldIdLst>
            <p14:sldId id="2561"/>
          </p14:sldIdLst>
        </p14:section>
        <p14:section name="Introduction to Widgets" id="{249590E5-0635-4FB5-AC9B-7546BD2A0126}">
          <p14:sldIdLst>
            <p14:sldId id="2562"/>
            <p14:sldId id="2563"/>
          </p14:sldIdLst>
        </p14:section>
        <p14:section name="TextView" id="{4B9793EF-2D1F-40AE-84B8-37E50B32DADE}">
          <p14:sldIdLst>
            <p14:sldId id="2564"/>
            <p14:sldId id="2565"/>
          </p14:sldIdLst>
        </p14:section>
        <p14:section name="EditText" id="{B9AF6425-23AE-4EA9-8355-A40C61AAAC3C}">
          <p14:sldIdLst>
            <p14:sldId id="2566"/>
            <p14:sldId id="2567"/>
          </p14:sldIdLst>
        </p14:section>
        <p14:section name="Button" id="{38D742BE-BDD0-4BC6-A1F8-647CCB5B0924}">
          <p14:sldIdLst>
            <p14:sldId id="2568"/>
            <p14:sldId id="25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409716-592C-BB17-A327-49B1F24D74FD}" v="2" dt="2025-09-08T19:14:27.507"/>
    <p1510:client id="{A261EC11-F265-458A-8B52-E789BF06B902}" v="10" dt="2025-09-08T19:13:02.3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zaib Hassan" userId="S::shahzaib.hassan@bnbwu.edu.pk::20c78cee-6475-4a4b-ab4b-4aa6097cd345" providerId="AD" clId="Web-{8F409716-592C-BB17-A327-49B1F24D74FD}"/>
    <pc:docChg chg="modSld">
      <pc:chgData name="shahzaib Hassan" userId="S::shahzaib.hassan@bnbwu.edu.pk::20c78cee-6475-4a4b-ab4b-4aa6097cd345" providerId="AD" clId="Web-{8F409716-592C-BB17-A327-49B1F24D74FD}" dt="2025-09-08T19:14:27.507" v="1"/>
      <pc:docMkLst>
        <pc:docMk/>
      </pc:docMkLst>
      <pc:sldChg chg="addSp delSp modSp">
        <pc:chgData name="shahzaib Hassan" userId="S::shahzaib.hassan@bnbwu.edu.pk::20c78cee-6475-4a4b-ab4b-4aa6097cd345" providerId="AD" clId="Web-{8F409716-592C-BB17-A327-49B1F24D74FD}" dt="2025-09-08T19:14:27.507" v="1"/>
        <pc:sldMkLst>
          <pc:docMk/>
          <pc:sldMk cId="1154971200" sldId="2567"/>
        </pc:sldMkLst>
        <pc:spChg chg="add del mod">
          <ac:chgData name="shahzaib Hassan" userId="S::shahzaib.hassan@bnbwu.edu.pk::20c78cee-6475-4a4b-ab4b-4aa6097cd345" providerId="AD" clId="Web-{8F409716-592C-BB17-A327-49B1F24D74FD}" dt="2025-09-08T19:14:27.507" v="1"/>
          <ac:spMkLst>
            <pc:docMk/>
            <pc:sldMk cId="1154971200" sldId="2567"/>
            <ac:spMk id="6" creationId="{771AD180-53FF-7861-0F2E-5368EFCDE7B3}"/>
          </ac:spMkLst>
        </pc:spChg>
        <pc:picChg chg="del">
          <ac:chgData name="shahzaib Hassan" userId="S::shahzaib.hassan@bnbwu.edu.pk::20c78cee-6475-4a4b-ab4b-4aa6097cd345" providerId="AD" clId="Web-{8F409716-592C-BB17-A327-49B1F24D74FD}" dt="2025-09-08T19:14:23.507" v="0"/>
          <ac:picMkLst>
            <pc:docMk/>
            <pc:sldMk cId="1154971200" sldId="2567"/>
            <ac:picMk id="4" creationId="{28B20A05-D784-4EA3-9DA4-A9896BC6F5E3}"/>
          </ac:picMkLst>
        </pc:picChg>
      </pc:sldChg>
    </pc:docChg>
  </pc:docChgLst>
  <pc:docChgLst>
    <pc:chgData clId="Web-{A261EC11-F265-458A-8B52-E789BF06B902}"/>
    <pc:docChg chg="mod addSld modSld addMainMaster delMainMaster addSection">
      <pc:chgData name="" userId="" providerId="" clId="Web-{A261EC11-F265-458A-8B52-E789BF06B902}" dt="2025-09-08T19:13:02.382" v="10" actId="34807"/>
      <pc:docMkLst>
        <pc:docMk/>
      </pc:docMkLst>
      <pc:sldChg chg="modSp add mod modClrScheme addAnim chgLayout">
        <pc:chgData name="" userId="" providerId="" clId="Web-{A261EC11-F265-458A-8B52-E789BF06B902}" dt="2025-09-08T19:13:02.366" v="2" actId="34807"/>
        <pc:sldMkLst>
          <pc:docMk/>
          <pc:sldMk cId="3868240605" sldId="2561"/>
        </pc:sldMkLst>
        <pc:spChg chg="mod">
          <ac:chgData name="" userId="" providerId="" clId="Web-{A261EC11-F265-458A-8B52-E789BF06B902}" dt="2025-09-08T19:13:02.366" v="1" actId="34807"/>
          <ac:spMkLst>
            <pc:docMk/>
            <pc:sldMk cId="3868240605" sldId="2561"/>
            <ac:spMk id="2" creationId="{D86F97E3-C981-C1B8-5AFC-EE7956ED9C9E}"/>
          </ac:spMkLst>
        </pc:spChg>
        <pc:spChg chg="mod">
          <ac:chgData name="" userId="" providerId="" clId="Web-{A261EC11-F265-458A-8B52-E789BF06B902}" dt="2025-09-08T19:13:02.366" v="1" actId="34807"/>
          <ac:spMkLst>
            <pc:docMk/>
            <pc:sldMk cId="3868240605" sldId="2561"/>
            <ac:spMk id="3" creationId="{3BA7D117-D583-4E59-F837-4A9EA72E1C5F}"/>
          </ac:spMkLst>
        </pc:spChg>
        <pc:picChg chg="mod">
          <ac:chgData name="" userId="" providerId="" clId="Web-{A261EC11-F265-458A-8B52-E789BF06B902}" dt="2025-09-08T19:13:02.366" v="1" actId="34807"/>
          <ac:picMkLst>
            <pc:docMk/>
            <pc:sldMk cId="3868240605" sldId="2561"/>
            <ac:picMk id="4" creationId="{02FDB5A9-1EB0-4A9B-99B1-8AA1AA6F1331}"/>
          </ac:picMkLst>
        </pc:picChg>
      </pc:sldChg>
      <pc:sldChg chg="modSp add mod modTransition addAnim chgLayout">
        <pc:chgData name="" userId="" providerId="" clId="Web-{A261EC11-F265-458A-8B52-E789BF06B902}" dt="2025-09-08T19:13:02.366" v="3" actId="34807"/>
        <pc:sldMkLst>
          <pc:docMk/>
          <pc:sldMk cId="1702808565" sldId="2562"/>
        </pc:sldMkLst>
        <pc:spChg chg="mod">
          <ac:chgData name="" userId="" providerId="" clId="Web-{A261EC11-F265-458A-8B52-E789BF06B902}" dt="2025-09-08T19:13:02.366" v="1" actId="34807"/>
          <ac:spMkLst>
            <pc:docMk/>
            <pc:sldMk cId="1702808565" sldId="2562"/>
            <ac:spMk id="2" creationId="{ED7C48C9-8586-12EE-EDFE-EA2C008DFB9F}"/>
          </ac:spMkLst>
        </pc:spChg>
      </pc:sldChg>
      <pc:sldChg chg="modSp add mod modTransition modClrScheme addAnim chgLayout">
        <pc:chgData name="" userId="" providerId="" clId="Web-{A261EC11-F265-458A-8B52-E789BF06B902}" dt="2025-09-08T19:13:02.366" v="4" actId="34807"/>
        <pc:sldMkLst>
          <pc:docMk/>
          <pc:sldMk cId="2370901532" sldId="2563"/>
        </pc:sldMkLst>
        <pc:spChg chg="mod">
          <ac:chgData name="" userId="" providerId="" clId="Web-{A261EC11-F265-458A-8B52-E789BF06B902}" dt="2025-09-08T19:13:02.366" v="1" actId="34807"/>
          <ac:spMkLst>
            <pc:docMk/>
            <pc:sldMk cId="2370901532" sldId="2563"/>
            <ac:spMk id="2" creationId="{D2AE6370-B2B4-B541-1B39-2BB90F76B945}"/>
          </ac:spMkLst>
        </pc:spChg>
        <pc:spChg chg="mod">
          <ac:chgData name="" userId="" providerId="" clId="Web-{A261EC11-F265-458A-8B52-E789BF06B902}" dt="2025-09-08T19:13:02.366" v="1" actId="34807"/>
          <ac:spMkLst>
            <pc:docMk/>
            <pc:sldMk cId="2370901532" sldId="2563"/>
            <ac:spMk id="5" creationId="{6C926DBA-2AA6-492E-A6A7-216A815B2448}"/>
          </ac:spMkLst>
        </pc:spChg>
        <pc:picChg chg="mod ord">
          <ac:chgData name="" userId="" providerId="" clId="Web-{A261EC11-F265-458A-8B52-E789BF06B902}" dt="2025-09-08T19:13:02.366" v="1" actId="34807"/>
          <ac:picMkLst>
            <pc:docMk/>
            <pc:sldMk cId="2370901532" sldId="2563"/>
            <ac:picMk id="4" creationId="{AB5C3A3E-B17A-456F-BD0A-288C370A9FAB}"/>
          </ac:picMkLst>
        </pc:picChg>
      </pc:sldChg>
      <pc:sldChg chg="modSp add mod modTransition addAnim chgLayout">
        <pc:chgData name="" userId="" providerId="" clId="Web-{A261EC11-F265-458A-8B52-E789BF06B902}" dt="2025-09-08T19:13:02.366" v="5" actId="34807"/>
        <pc:sldMkLst>
          <pc:docMk/>
          <pc:sldMk cId="1288137033" sldId="2564"/>
        </pc:sldMkLst>
        <pc:spChg chg="mod">
          <ac:chgData name="" userId="" providerId="" clId="Web-{A261EC11-F265-458A-8B52-E789BF06B902}" dt="2025-09-08T19:13:02.366" v="1" actId="34807"/>
          <ac:spMkLst>
            <pc:docMk/>
            <pc:sldMk cId="1288137033" sldId="2564"/>
            <ac:spMk id="2" creationId="{9F4531E9-F9A1-439C-4E8A-D13CD30440B0}"/>
          </ac:spMkLst>
        </pc:spChg>
      </pc:sldChg>
      <pc:sldChg chg="modSp add mod modTransition modClrScheme addAnim chgLayout">
        <pc:chgData name="" userId="" providerId="" clId="Web-{A261EC11-F265-458A-8B52-E789BF06B902}" dt="2025-09-08T19:13:02.366" v="6" actId="34807"/>
        <pc:sldMkLst>
          <pc:docMk/>
          <pc:sldMk cId="666232780" sldId="2565"/>
        </pc:sldMkLst>
        <pc:spChg chg="mod">
          <ac:chgData name="" userId="" providerId="" clId="Web-{A261EC11-F265-458A-8B52-E789BF06B902}" dt="2025-09-08T19:13:02.366" v="1" actId="34807"/>
          <ac:spMkLst>
            <pc:docMk/>
            <pc:sldMk cId="666232780" sldId="2565"/>
            <ac:spMk id="2" creationId="{C2A5C6DE-39F1-9B4C-7464-577AA51A401E}"/>
          </ac:spMkLst>
        </pc:spChg>
        <pc:spChg chg="mod">
          <ac:chgData name="" userId="" providerId="" clId="Web-{A261EC11-F265-458A-8B52-E789BF06B902}" dt="2025-09-08T19:13:02.366" v="1" actId="34807"/>
          <ac:spMkLst>
            <pc:docMk/>
            <pc:sldMk cId="666232780" sldId="2565"/>
            <ac:spMk id="5" creationId="{362C953C-2C16-4E1C-81F9-FDC53EDB3B90}"/>
          </ac:spMkLst>
        </pc:spChg>
        <pc:picChg chg="mod ord">
          <ac:chgData name="" userId="" providerId="" clId="Web-{A261EC11-F265-458A-8B52-E789BF06B902}" dt="2025-09-08T19:13:02.366" v="1" actId="34807"/>
          <ac:picMkLst>
            <pc:docMk/>
            <pc:sldMk cId="666232780" sldId="2565"/>
            <ac:picMk id="4" creationId="{172DF5D4-6478-4161-AB79-0BEFC1E127E8}"/>
          </ac:picMkLst>
        </pc:picChg>
      </pc:sldChg>
      <pc:sldChg chg="modSp add mod modTransition addAnim chgLayout">
        <pc:chgData name="" userId="" providerId="" clId="Web-{A261EC11-F265-458A-8B52-E789BF06B902}" dt="2025-09-08T19:13:02.366" v="7" actId="34807"/>
        <pc:sldMkLst>
          <pc:docMk/>
          <pc:sldMk cId="1130033744" sldId="2566"/>
        </pc:sldMkLst>
        <pc:spChg chg="mod">
          <ac:chgData name="" userId="" providerId="" clId="Web-{A261EC11-F265-458A-8B52-E789BF06B902}" dt="2025-09-08T19:13:02.366" v="1" actId="34807"/>
          <ac:spMkLst>
            <pc:docMk/>
            <pc:sldMk cId="1130033744" sldId="2566"/>
            <ac:spMk id="2" creationId="{CB8A230B-BED1-07A8-329A-40D06DBA870D}"/>
          </ac:spMkLst>
        </pc:spChg>
      </pc:sldChg>
      <pc:sldChg chg="modSp add mod modTransition modClrScheme addAnim chgLayout">
        <pc:chgData name="" userId="" providerId="" clId="Web-{A261EC11-F265-458A-8B52-E789BF06B902}" dt="2025-09-08T19:13:02.366" v="8" actId="34807"/>
        <pc:sldMkLst>
          <pc:docMk/>
          <pc:sldMk cId="1154971200" sldId="2567"/>
        </pc:sldMkLst>
        <pc:spChg chg="mod">
          <ac:chgData name="" userId="" providerId="" clId="Web-{A261EC11-F265-458A-8B52-E789BF06B902}" dt="2025-09-08T19:13:02.366" v="1" actId="34807"/>
          <ac:spMkLst>
            <pc:docMk/>
            <pc:sldMk cId="1154971200" sldId="2567"/>
            <ac:spMk id="2" creationId="{80F7A4BF-D8DB-8336-E375-10D7A526D17B}"/>
          </ac:spMkLst>
        </pc:spChg>
        <pc:spChg chg="mod">
          <ac:chgData name="" userId="" providerId="" clId="Web-{A261EC11-F265-458A-8B52-E789BF06B902}" dt="2025-09-08T19:13:02.366" v="1" actId="34807"/>
          <ac:spMkLst>
            <pc:docMk/>
            <pc:sldMk cId="1154971200" sldId="2567"/>
            <ac:spMk id="5" creationId="{EF4FB283-C664-4334-99BA-A31B4DE62B41}"/>
          </ac:spMkLst>
        </pc:spChg>
        <pc:picChg chg="mod">
          <ac:chgData name="" userId="" providerId="" clId="Web-{A261EC11-F265-458A-8B52-E789BF06B902}" dt="2025-09-08T19:13:02.366" v="1" actId="34807"/>
          <ac:picMkLst>
            <pc:docMk/>
            <pc:sldMk cId="1154971200" sldId="2567"/>
            <ac:picMk id="4" creationId="{28B20A05-D784-4EA3-9DA4-A9896BC6F5E3}"/>
          </ac:picMkLst>
        </pc:picChg>
      </pc:sldChg>
      <pc:sldChg chg="modSp add mod modTransition addAnim chgLayout">
        <pc:chgData name="" userId="" providerId="" clId="Web-{A261EC11-F265-458A-8B52-E789BF06B902}" dt="2025-09-08T19:13:02.382" v="9" actId="34807"/>
        <pc:sldMkLst>
          <pc:docMk/>
          <pc:sldMk cId="361365539" sldId="2568"/>
        </pc:sldMkLst>
        <pc:spChg chg="mod">
          <ac:chgData name="" userId="" providerId="" clId="Web-{A261EC11-F265-458A-8B52-E789BF06B902}" dt="2025-09-08T19:13:02.366" v="1" actId="34807"/>
          <ac:spMkLst>
            <pc:docMk/>
            <pc:sldMk cId="361365539" sldId="2568"/>
            <ac:spMk id="2" creationId="{F1DB41F5-1F65-EB31-AFA8-71E723F98BBC}"/>
          </ac:spMkLst>
        </pc:spChg>
      </pc:sldChg>
      <pc:sldChg chg="modSp add mod modTransition modClrScheme addAnim chgLayout">
        <pc:chgData name="" userId="" providerId="" clId="Web-{A261EC11-F265-458A-8B52-E789BF06B902}" dt="2025-09-08T19:13:02.382" v="10" actId="34807"/>
        <pc:sldMkLst>
          <pc:docMk/>
          <pc:sldMk cId="4008721278" sldId="2569"/>
        </pc:sldMkLst>
        <pc:spChg chg="mod">
          <ac:chgData name="" userId="" providerId="" clId="Web-{A261EC11-F265-458A-8B52-E789BF06B902}" dt="2025-09-08T19:13:02.366" v="1" actId="34807"/>
          <ac:spMkLst>
            <pc:docMk/>
            <pc:sldMk cId="4008721278" sldId="2569"/>
            <ac:spMk id="2" creationId="{AFD7041C-7954-CBCF-FD3E-E56F2023619F}"/>
          </ac:spMkLst>
        </pc:spChg>
        <pc:spChg chg="mod">
          <ac:chgData name="" userId="" providerId="" clId="Web-{A261EC11-F265-458A-8B52-E789BF06B902}" dt="2025-09-08T19:13:02.366" v="1" actId="34807"/>
          <ac:spMkLst>
            <pc:docMk/>
            <pc:sldMk cId="4008721278" sldId="2569"/>
            <ac:spMk id="5" creationId="{DE4D3A39-EF0A-4A46-AE3F-88F937284C7D}"/>
          </ac:spMkLst>
        </pc:spChg>
        <pc:picChg chg="mod ord">
          <ac:chgData name="" userId="" providerId="" clId="Web-{A261EC11-F265-458A-8B52-E789BF06B902}" dt="2025-09-08T19:13:02.366" v="1" actId="34807"/>
          <ac:picMkLst>
            <pc:docMk/>
            <pc:sldMk cId="4008721278" sldId="2569"/>
            <ac:picMk id="4" creationId="{5C0EB5E3-5CEB-44D3-9E93-5EC3B10C0E24}"/>
          </ac:picMkLst>
        </pc:picChg>
      </pc:sldChg>
      <pc:sldMasterChg chg="add addSldLayout">
        <pc:chgData name="" userId="" providerId="" clId="Web-{A261EC11-F265-458A-8B52-E789BF06B902}" dt="2025-09-08T19:13:02.350" v="0" actId="34807"/>
        <pc:sldMasterMkLst>
          <pc:docMk/>
          <pc:sldMasterMk cId="4374985" sldId="2147483648"/>
        </pc:sldMasterMkLst>
        <pc:sldLayoutChg chg="add">
          <pc:chgData name="" userId="" providerId="" clId="Web-{A261EC11-F265-458A-8B52-E789BF06B902}" dt="2025-09-08T19:13:02.350" v="0" actId="34807"/>
          <pc:sldLayoutMkLst>
            <pc:docMk/>
            <pc:sldMasterMk cId="4374985" sldId="2147483648"/>
            <pc:sldLayoutMk cId="4070482298" sldId="2147483649"/>
          </pc:sldLayoutMkLst>
        </pc:sldLayoutChg>
        <pc:sldLayoutChg chg="add">
          <pc:chgData name="" userId="" providerId="" clId="Web-{A261EC11-F265-458A-8B52-E789BF06B902}" dt="2025-09-08T19:13:02.350" v="0" actId="34807"/>
          <pc:sldLayoutMkLst>
            <pc:docMk/>
            <pc:sldMasterMk cId="4374985" sldId="2147483648"/>
            <pc:sldLayoutMk cId="771625767" sldId="2147483650"/>
          </pc:sldLayoutMkLst>
        </pc:sldLayoutChg>
        <pc:sldLayoutChg chg="add">
          <pc:chgData name="" userId="" providerId="" clId="Web-{A261EC11-F265-458A-8B52-E789BF06B902}" dt="2025-09-08T19:13:02.350" v="0" actId="34807"/>
          <pc:sldLayoutMkLst>
            <pc:docMk/>
            <pc:sldMasterMk cId="4374985" sldId="2147483648"/>
            <pc:sldLayoutMk cId="757620581" sldId="2147483651"/>
          </pc:sldLayoutMkLst>
        </pc:sldLayoutChg>
        <pc:sldLayoutChg chg="add">
          <pc:chgData name="" userId="" providerId="" clId="Web-{A261EC11-F265-458A-8B52-E789BF06B902}" dt="2025-09-08T19:13:02.350" v="0" actId="34807"/>
          <pc:sldLayoutMkLst>
            <pc:docMk/>
            <pc:sldMasterMk cId="4374985" sldId="2147483648"/>
            <pc:sldLayoutMk cId="1563569521" sldId="2147483652"/>
          </pc:sldLayoutMkLst>
        </pc:sldLayoutChg>
        <pc:sldLayoutChg chg="add">
          <pc:chgData name="" userId="" providerId="" clId="Web-{A261EC11-F265-458A-8B52-E789BF06B902}" dt="2025-09-08T19:13:02.350" v="0" actId="34807"/>
          <pc:sldLayoutMkLst>
            <pc:docMk/>
            <pc:sldMasterMk cId="4374985" sldId="2147483648"/>
            <pc:sldLayoutMk cId="1825288231" sldId="2147483653"/>
          </pc:sldLayoutMkLst>
        </pc:sldLayoutChg>
        <pc:sldLayoutChg chg="add">
          <pc:chgData name="" userId="" providerId="" clId="Web-{A261EC11-F265-458A-8B52-E789BF06B902}" dt="2025-09-08T19:13:02.350" v="0" actId="34807"/>
          <pc:sldLayoutMkLst>
            <pc:docMk/>
            <pc:sldMasterMk cId="4374985" sldId="2147483648"/>
            <pc:sldLayoutMk cId="4214819420" sldId="2147483654"/>
          </pc:sldLayoutMkLst>
        </pc:sldLayoutChg>
        <pc:sldLayoutChg chg="add">
          <pc:chgData name="" userId="" providerId="" clId="Web-{A261EC11-F265-458A-8B52-E789BF06B902}" dt="2025-09-08T19:13:02.350" v="0" actId="34807"/>
          <pc:sldLayoutMkLst>
            <pc:docMk/>
            <pc:sldMasterMk cId="4374985" sldId="2147483648"/>
            <pc:sldLayoutMk cId="26101425" sldId="2147483655"/>
          </pc:sldLayoutMkLst>
        </pc:sldLayoutChg>
        <pc:sldLayoutChg chg="add">
          <pc:chgData name="" userId="" providerId="" clId="Web-{A261EC11-F265-458A-8B52-E789BF06B902}" dt="2025-09-08T19:13:02.350" v="0" actId="34807"/>
          <pc:sldLayoutMkLst>
            <pc:docMk/>
            <pc:sldMasterMk cId="4374985" sldId="2147483648"/>
            <pc:sldLayoutMk cId="2146223631" sldId="2147483656"/>
          </pc:sldLayoutMkLst>
        </pc:sldLayoutChg>
        <pc:sldLayoutChg chg="add">
          <pc:chgData name="" userId="" providerId="" clId="Web-{A261EC11-F265-458A-8B52-E789BF06B902}" dt="2025-09-08T19:13:02.350" v="0" actId="34807"/>
          <pc:sldLayoutMkLst>
            <pc:docMk/>
            <pc:sldMasterMk cId="4374985" sldId="2147483648"/>
            <pc:sldLayoutMk cId="1859835825" sldId="2147483657"/>
          </pc:sldLayoutMkLst>
        </pc:sldLayoutChg>
        <pc:sldLayoutChg chg="add">
          <pc:chgData name="" userId="" providerId="" clId="Web-{A261EC11-F265-458A-8B52-E789BF06B902}" dt="2025-09-08T19:13:02.350" v="0" actId="34807"/>
          <pc:sldLayoutMkLst>
            <pc:docMk/>
            <pc:sldMasterMk cId="4374985" sldId="2147483648"/>
            <pc:sldLayoutMk cId="2648894270" sldId="2147483658"/>
          </pc:sldLayoutMkLst>
        </pc:sldLayoutChg>
        <pc:sldLayoutChg chg="add">
          <pc:chgData name="" userId="" providerId="" clId="Web-{A261EC11-F265-458A-8B52-E789BF06B902}" dt="2025-09-08T19:13:02.350" v="0" actId="34807"/>
          <pc:sldLayoutMkLst>
            <pc:docMk/>
            <pc:sldMasterMk cId="4374985" sldId="2147483648"/>
            <pc:sldLayoutMk cId="2022788554" sldId="2147483659"/>
          </pc:sldLayoutMkLst>
        </pc:sldLayoutChg>
        <pc:sldLayoutChg chg="add replId">
          <pc:chgData name="" userId="" providerId="" clId="Web-{A261EC11-F265-458A-8B52-E789BF06B902}" dt="2025-09-08T19:13:02.350" v="0" actId="34807"/>
          <pc:sldLayoutMkLst>
            <pc:docMk/>
            <pc:sldMasterMk cId="4374985" sldId="2147483648"/>
            <pc:sldLayoutMk cId="527102301" sldId="2147483672"/>
          </pc:sldLayoutMkLst>
        </pc:sldLayoutChg>
        <pc:sldLayoutChg chg="add replId">
          <pc:chgData name="" userId="" providerId="" clId="Web-{A261EC11-F265-458A-8B52-E789BF06B902}" dt="2025-09-08T19:13:02.350" v="0" actId="34807"/>
          <pc:sldLayoutMkLst>
            <pc:docMk/>
            <pc:sldMasterMk cId="4374985" sldId="2147483648"/>
            <pc:sldLayoutMk cId="1572199892" sldId="2147483673"/>
          </pc:sldLayoutMkLst>
        </pc:sldLayoutChg>
        <pc:sldLayoutChg chg="add replId">
          <pc:chgData name="" userId="" providerId="" clId="Web-{A261EC11-F265-458A-8B52-E789BF06B902}" dt="2025-09-08T19:13:02.350" v="0" actId="34807"/>
          <pc:sldLayoutMkLst>
            <pc:docMk/>
            <pc:sldMasterMk cId="4374985" sldId="2147483648"/>
            <pc:sldLayoutMk cId="397990826" sldId="2147483674"/>
          </pc:sldLayoutMkLst>
        </pc:sldLayoutChg>
        <pc:sldLayoutChg chg="add replId">
          <pc:chgData name="" userId="" providerId="" clId="Web-{A261EC11-F265-458A-8B52-E789BF06B902}" dt="2025-09-08T19:13:02.350" v="0" actId="34807"/>
          <pc:sldLayoutMkLst>
            <pc:docMk/>
            <pc:sldMasterMk cId="4374985" sldId="2147483648"/>
            <pc:sldLayoutMk cId="1153166713" sldId="2147483675"/>
          </pc:sldLayoutMkLst>
        </pc:sldLayoutChg>
        <pc:sldLayoutChg chg="add replId">
          <pc:chgData name="" userId="" providerId="" clId="Web-{A261EC11-F265-458A-8B52-E789BF06B902}" dt="2025-09-08T19:13:02.350" v="0" actId="34807"/>
          <pc:sldLayoutMkLst>
            <pc:docMk/>
            <pc:sldMasterMk cId="4374985" sldId="2147483648"/>
            <pc:sldLayoutMk cId="2834980579" sldId="2147483676"/>
          </pc:sldLayoutMkLst>
        </pc:sldLayoutChg>
        <pc:sldLayoutChg chg="add replId">
          <pc:chgData name="" userId="" providerId="" clId="Web-{A261EC11-F265-458A-8B52-E789BF06B902}" dt="2025-09-08T19:13:02.350" v="0" actId="34807"/>
          <pc:sldLayoutMkLst>
            <pc:docMk/>
            <pc:sldMasterMk cId="4374985" sldId="2147483648"/>
            <pc:sldLayoutMk cId="1142037330" sldId="2147483677"/>
          </pc:sldLayoutMkLst>
        </pc:sldLayoutChg>
        <pc:sldLayoutChg chg="add replId">
          <pc:chgData name="" userId="" providerId="" clId="Web-{A261EC11-F265-458A-8B52-E789BF06B902}" dt="2025-09-08T19:13:02.350" v="0" actId="34807"/>
          <pc:sldLayoutMkLst>
            <pc:docMk/>
            <pc:sldMasterMk cId="4374985" sldId="2147483648"/>
            <pc:sldLayoutMk cId="46647656" sldId="2147483678"/>
          </pc:sldLayoutMkLst>
        </pc:sldLayoutChg>
        <pc:sldLayoutChg chg="add replId">
          <pc:chgData name="" userId="" providerId="" clId="Web-{A261EC11-F265-458A-8B52-E789BF06B902}" dt="2025-09-08T19:13:02.350" v="0" actId="34807"/>
          <pc:sldLayoutMkLst>
            <pc:docMk/>
            <pc:sldMasterMk cId="4374985" sldId="2147483648"/>
            <pc:sldLayoutMk cId="870221819" sldId="2147483679"/>
          </pc:sldLayoutMkLst>
        </pc:sldLayoutChg>
        <pc:sldLayoutChg chg="add replId">
          <pc:chgData name="" userId="" providerId="" clId="Web-{A261EC11-F265-458A-8B52-E789BF06B902}" dt="2025-09-08T19:13:02.350" v="0" actId="34807"/>
          <pc:sldLayoutMkLst>
            <pc:docMk/>
            <pc:sldMasterMk cId="4374985" sldId="2147483648"/>
            <pc:sldLayoutMk cId="1391448173" sldId="2147483680"/>
          </pc:sldLayoutMkLst>
        </pc:sldLayoutChg>
        <pc:sldLayoutChg chg="add replId">
          <pc:chgData name="" userId="" providerId="" clId="Web-{A261EC11-F265-458A-8B52-E789BF06B902}" dt="2025-09-08T19:13:02.350" v="0" actId="34807"/>
          <pc:sldLayoutMkLst>
            <pc:docMk/>
            <pc:sldMasterMk cId="4374985" sldId="2147483648"/>
            <pc:sldLayoutMk cId="2297467650" sldId="2147483681"/>
          </pc:sldLayoutMkLst>
        </pc:sldLayoutChg>
        <pc:sldLayoutChg chg="add replId">
          <pc:chgData name="" userId="" providerId="" clId="Web-{A261EC11-F265-458A-8B52-E789BF06B902}" dt="2025-09-08T19:13:02.350" v="0" actId="34807"/>
          <pc:sldLayoutMkLst>
            <pc:docMk/>
            <pc:sldMasterMk cId="4374985" sldId="2147483648"/>
            <pc:sldLayoutMk cId="4168803971" sldId="2147483682"/>
          </pc:sldLayoutMkLst>
        </pc:sldLayoutChg>
        <pc:sldLayoutChg chg="add replId">
          <pc:chgData name="" userId="" providerId="" clId="Web-{A261EC11-F265-458A-8B52-E789BF06B902}" dt="2025-09-08T19:13:02.350" v="0" actId="34807"/>
          <pc:sldLayoutMkLst>
            <pc:docMk/>
            <pc:sldMasterMk cId="4374985" sldId="2147483648"/>
            <pc:sldLayoutMk cId="3745692830" sldId="2147483683"/>
          </pc:sldLayoutMkLst>
        </pc:sldLayoutChg>
        <pc:sldLayoutChg chg="add replId">
          <pc:chgData name="" userId="" providerId="" clId="Web-{A261EC11-F265-458A-8B52-E789BF06B902}" dt="2025-09-08T19:13:02.350" v="0" actId="34807"/>
          <pc:sldLayoutMkLst>
            <pc:docMk/>
            <pc:sldMasterMk cId="4374985" sldId="2147483648"/>
            <pc:sldLayoutMk cId="2086237618" sldId="2147483684"/>
          </pc:sldLayoutMkLst>
        </pc:sldLayoutChg>
        <pc:sldLayoutChg chg="add replId">
          <pc:chgData name="" userId="" providerId="" clId="Web-{A261EC11-F265-458A-8B52-E789BF06B902}" dt="2025-09-08T19:13:02.350" v="0" actId="34807"/>
          <pc:sldLayoutMkLst>
            <pc:docMk/>
            <pc:sldMasterMk cId="4374985" sldId="2147483648"/>
            <pc:sldLayoutMk cId="102126665" sldId="2147483685"/>
          </pc:sldLayoutMkLst>
        </pc:sldLayoutChg>
        <pc:sldLayoutChg chg="add replId">
          <pc:chgData name="" userId="" providerId="" clId="Web-{A261EC11-F265-458A-8B52-E789BF06B902}" dt="2025-09-08T19:13:02.350" v="0" actId="34807"/>
          <pc:sldLayoutMkLst>
            <pc:docMk/>
            <pc:sldMasterMk cId="4374985" sldId="2147483648"/>
            <pc:sldLayoutMk cId="1054570142" sldId="2147483686"/>
          </pc:sldLayoutMkLst>
        </pc:sldLayoutChg>
        <pc:sldLayoutChg chg="add replId">
          <pc:chgData name="" userId="" providerId="" clId="Web-{A261EC11-F265-458A-8B52-E789BF06B902}" dt="2025-09-08T19:13:02.350" v="0" actId="34807"/>
          <pc:sldLayoutMkLst>
            <pc:docMk/>
            <pc:sldMasterMk cId="4374985" sldId="2147483648"/>
            <pc:sldLayoutMk cId="965973691" sldId="2147483687"/>
          </pc:sldLayoutMkLst>
        </pc:sldLayoutChg>
        <pc:sldLayoutChg chg="add replId">
          <pc:chgData name="" userId="" providerId="" clId="Web-{A261EC11-F265-458A-8B52-E789BF06B902}" dt="2025-09-08T19:13:02.350" v="0" actId="34807"/>
          <pc:sldLayoutMkLst>
            <pc:docMk/>
            <pc:sldMasterMk cId="4374985" sldId="2147483648"/>
            <pc:sldLayoutMk cId="52793094" sldId="2147483688"/>
          </pc:sldLayoutMkLst>
        </pc:sldLayoutChg>
        <pc:sldLayoutChg chg="add replId">
          <pc:chgData name="" userId="" providerId="" clId="Web-{A261EC11-F265-458A-8B52-E789BF06B902}" dt="2025-09-08T19:13:02.350" v="0" actId="34807"/>
          <pc:sldLayoutMkLst>
            <pc:docMk/>
            <pc:sldMasterMk cId="4374985" sldId="2147483648"/>
            <pc:sldLayoutMk cId="3455400543" sldId="2147483689"/>
          </pc:sldLayoutMkLst>
        </pc:sldLayoutChg>
        <pc:sldLayoutChg chg="add replId">
          <pc:chgData name="" userId="" providerId="" clId="Web-{A261EC11-F265-458A-8B52-E789BF06B902}" dt="2025-09-08T19:13:02.350" v="0" actId="34807"/>
          <pc:sldLayoutMkLst>
            <pc:docMk/>
            <pc:sldMasterMk cId="4374985" sldId="2147483648"/>
            <pc:sldLayoutMk cId="1682195622" sldId="2147483690"/>
          </pc:sldLayoutMkLst>
        </pc:sldLayoutChg>
        <pc:sldLayoutChg chg="add replId">
          <pc:chgData name="" userId="" providerId="" clId="Web-{A261EC11-F265-458A-8B52-E789BF06B902}" dt="2025-09-08T19:13:02.350" v="0" actId="34807"/>
          <pc:sldLayoutMkLst>
            <pc:docMk/>
            <pc:sldMasterMk cId="4374985" sldId="2147483648"/>
            <pc:sldLayoutMk cId="4282574710" sldId="2147483691"/>
          </pc:sldLayoutMkLst>
        </pc:sldLayoutChg>
        <pc:sldLayoutChg chg="add replId">
          <pc:chgData name="" userId="" providerId="" clId="Web-{A261EC11-F265-458A-8B52-E789BF06B902}" dt="2025-09-08T19:13:02.350" v="0" actId="34807"/>
          <pc:sldLayoutMkLst>
            <pc:docMk/>
            <pc:sldMasterMk cId="4374985" sldId="2147483648"/>
            <pc:sldLayoutMk cId="3523429159" sldId="2147483692"/>
          </pc:sldLayoutMkLst>
        </pc:sldLayoutChg>
        <pc:sldLayoutChg chg="add replId">
          <pc:chgData name="" userId="" providerId="" clId="Web-{A261EC11-F265-458A-8B52-E789BF06B902}" dt="2025-09-08T19:13:02.350" v="0" actId="34807"/>
          <pc:sldLayoutMkLst>
            <pc:docMk/>
            <pc:sldMasterMk cId="4374985" sldId="2147483648"/>
            <pc:sldLayoutMk cId="4289473481" sldId="2147483693"/>
          </pc:sldLayoutMkLst>
        </pc:sldLayoutChg>
        <pc:sldLayoutChg chg="add replId">
          <pc:chgData name="" userId="" providerId="" clId="Web-{A261EC11-F265-458A-8B52-E789BF06B902}" dt="2025-09-08T19:13:02.350" v="0" actId="34807"/>
          <pc:sldLayoutMkLst>
            <pc:docMk/>
            <pc:sldMasterMk cId="4374985" sldId="2147483648"/>
            <pc:sldLayoutMk cId="2511802139" sldId="2147483694"/>
          </pc:sldLayoutMkLst>
        </pc:sldLayoutChg>
        <pc:sldLayoutChg chg="add replId">
          <pc:chgData name="" userId="" providerId="" clId="Web-{A261EC11-F265-458A-8B52-E789BF06B902}" dt="2025-09-08T19:13:02.350" v="0" actId="34807"/>
          <pc:sldLayoutMkLst>
            <pc:docMk/>
            <pc:sldMasterMk cId="4374985" sldId="2147483648"/>
            <pc:sldLayoutMk cId="1421358447" sldId="2147483695"/>
          </pc:sldLayoutMkLst>
        </pc:sldLayoutChg>
        <pc:sldLayoutChg chg="add replId">
          <pc:chgData name="" userId="" providerId="" clId="Web-{A261EC11-F265-458A-8B52-E789BF06B902}" dt="2025-09-08T19:13:02.350" v="0" actId="34807"/>
          <pc:sldLayoutMkLst>
            <pc:docMk/>
            <pc:sldMasterMk cId="4374985" sldId="2147483648"/>
            <pc:sldLayoutMk cId="276679395" sldId="2147483696"/>
          </pc:sldLayoutMkLst>
        </pc:sldLayoutChg>
        <pc:sldLayoutChg chg="add replId">
          <pc:chgData name="" userId="" providerId="" clId="Web-{A261EC11-F265-458A-8B52-E789BF06B902}" dt="2025-09-08T19:13:02.350" v="0" actId="34807"/>
          <pc:sldLayoutMkLst>
            <pc:docMk/>
            <pc:sldMasterMk cId="4374985" sldId="2147483648"/>
            <pc:sldLayoutMk cId="291138188" sldId="2147483697"/>
          </pc:sldLayoutMkLst>
        </pc:sldLayoutChg>
        <pc:sldLayoutChg chg="add replId">
          <pc:chgData name="" userId="" providerId="" clId="Web-{A261EC11-F265-458A-8B52-E789BF06B902}" dt="2025-09-08T19:13:02.350" v="0" actId="34807"/>
          <pc:sldLayoutMkLst>
            <pc:docMk/>
            <pc:sldMasterMk cId="4374985" sldId="2147483648"/>
            <pc:sldLayoutMk cId="2393710984" sldId="2147483698"/>
          </pc:sldLayoutMkLst>
        </pc:sldLayoutChg>
        <pc:sldLayoutChg chg="add replId">
          <pc:chgData name="" userId="" providerId="" clId="Web-{A261EC11-F265-458A-8B52-E789BF06B902}" dt="2025-09-08T19:13:02.350" v="0" actId="34807"/>
          <pc:sldLayoutMkLst>
            <pc:docMk/>
            <pc:sldMasterMk cId="4374985" sldId="2147483648"/>
            <pc:sldLayoutMk cId="2974075100" sldId="2147483699"/>
          </pc:sldLayoutMkLst>
        </pc:sldLayoutChg>
        <pc:sldLayoutChg chg="add replId">
          <pc:chgData name="" userId="" providerId="" clId="Web-{A261EC11-F265-458A-8B52-E789BF06B902}" dt="2025-09-08T19:13:02.350" v="0" actId="34807"/>
          <pc:sldLayoutMkLst>
            <pc:docMk/>
            <pc:sldMasterMk cId="4374985" sldId="2147483648"/>
            <pc:sldLayoutMk cId="495710008" sldId="2147483700"/>
          </pc:sldLayoutMkLst>
        </pc:sldLayoutChg>
        <pc:sldLayoutChg chg="add replId">
          <pc:chgData name="" userId="" providerId="" clId="Web-{A261EC11-F265-458A-8B52-E789BF06B902}" dt="2025-09-08T19:13:02.350" v="0" actId="34807"/>
          <pc:sldLayoutMkLst>
            <pc:docMk/>
            <pc:sldMasterMk cId="4374985" sldId="2147483648"/>
            <pc:sldLayoutMk cId="4014295909" sldId="2147483701"/>
          </pc:sldLayoutMkLst>
        </pc:sldLayoutChg>
        <pc:sldLayoutChg chg="add replId">
          <pc:chgData name="" userId="" providerId="" clId="Web-{A261EC11-F265-458A-8B52-E789BF06B902}" dt="2025-09-08T19:13:02.350" v="0" actId="34807"/>
          <pc:sldLayoutMkLst>
            <pc:docMk/>
            <pc:sldMasterMk cId="4374985" sldId="2147483648"/>
            <pc:sldLayoutMk cId="520098546" sldId="2147483702"/>
          </pc:sldLayoutMkLst>
        </pc:sldLayoutChg>
        <pc:sldLayoutChg chg="add replId">
          <pc:chgData name="" userId="" providerId="" clId="Web-{A261EC11-F265-458A-8B52-E789BF06B902}" dt="2025-09-08T19:13:02.350" v="0" actId="34807"/>
          <pc:sldLayoutMkLst>
            <pc:docMk/>
            <pc:sldMasterMk cId="4374985" sldId="2147483648"/>
            <pc:sldLayoutMk cId="20837354" sldId="2147483703"/>
          </pc:sldLayoutMkLst>
        </pc:sldLayoutChg>
        <pc:sldLayoutChg chg="add replId">
          <pc:chgData name="" userId="" providerId="" clId="Web-{A261EC11-F265-458A-8B52-E789BF06B902}" dt="2025-09-08T19:13:02.350" v="0" actId="34807"/>
          <pc:sldLayoutMkLst>
            <pc:docMk/>
            <pc:sldMasterMk cId="4374985" sldId="2147483648"/>
            <pc:sldLayoutMk cId="536383815" sldId="2147483704"/>
          </pc:sldLayoutMkLst>
        </pc:sldLayoutChg>
        <pc:sldLayoutChg chg="add replId">
          <pc:chgData name="" userId="" providerId="" clId="Web-{A261EC11-F265-458A-8B52-E789BF06B902}" dt="2025-09-08T19:13:02.350" v="0" actId="34807"/>
          <pc:sldLayoutMkLst>
            <pc:docMk/>
            <pc:sldMasterMk cId="4374985" sldId="2147483648"/>
            <pc:sldLayoutMk cId="1792048157" sldId="2147483705"/>
          </pc:sldLayoutMkLst>
        </pc:sldLayoutChg>
        <pc:sldLayoutChg chg="add replId">
          <pc:chgData name="" userId="" providerId="" clId="Web-{A261EC11-F265-458A-8B52-E789BF06B902}" dt="2025-09-08T19:13:02.350" v="0" actId="34807"/>
          <pc:sldLayoutMkLst>
            <pc:docMk/>
            <pc:sldMasterMk cId="4374985" sldId="2147483648"/>
            <pc:sldLayoutMk cId="2023947560" sldId="2147483706"/>
          </pc:sldLayoutMkLst>
        </pc:sldLayoutChg>
        <pc:sldLayoutChg chg="add replId">
          <pc:chgData name="" userId="" providerId="" clId="Web-{A261EC11-F265-458A-8B52-E789BF06B902}" dt="2025-09-08T19:13:02.350" v="0" actId="34807"/>
          <pc:sldLayoutMkLst>
            <pc:docMk/>
            <pc:sldMasterMk cId="4374985" sldId="2147483648"/>
            <pc:sldLayoutMk cId="3348184620" sldId="2147483707"/>
          </pc:sldLayoutMkLst>
        </pc:sldLayoutChg>
        <pc:sldLayoutChg chg="add replId">
          <pc:chgData name="" userId="" providerId="" clId="Web-{A261EC11-F265-458A-8B52-E789BF06B902}" dt="2025-09-08T19:13:02.350" v="0" actId="34807"/>
          <pc:sldLayoutMkLst>
            <pc:docMk/>
            <pc:sldMasterMk cId="4374985" sldId="2147483648"/>
            <pc:sldLayoutMk cId="2994075374" sldId="2147483708"/>
          </pc:sldLayoutMkLst>
        </pc:sldLayoutChg>
        <pc:sldLayoutChg chg="add replId">
          <pc:chgData name="" userId="" providerId="" clId="Web-{A261EC11-F265-458A-8B52-E789BF06B902}" dt="2025-09-08T19:13:02.350" v="0" actId="34807"/>
          <pc:sldLayoutMkLst>
            <pc:docMk/>
            <pc:sldMasterMk cId="4374985" sldId="2147483648"/>
            <pc:sldLayoutMk cId="2736021285" sldId="2147483709"/>
          </pc:sldLayoutMkLst>
        </pc:sldLayoutChg>
        <pc:sldLayoutChg chg="add replId">
          <pc:chgData name="" userId="" providerId="" clId="Web-{A261EC11-F265-458A-8B52-E789BF06B902}" dt="2025-09-08T19:13:02.350" v="0" actId="34807"/>
          <pc:sldLayoutMkLst>
            <pc:docMk/>
            <pc:sldMasterMk cId="4374985" sldId="2147483648"/>
            <pc:sldLayoutMk cId="450534924" sldId="2147483710"/>
          </pc:sldLayoutMkLst>
        </pc:sldLayoutChg>
      </pc:sldMasterChg>
      <pc:sldMasterChg chg="del delSldLayout">
        <pc:chgData name="" userId="" providerId="" clId="Web-{A261EC11-F265-458A-8B52-E789BF06B902}" dt="2025-09-08T19:13:02.350" v="0" actId="34807"/>
        <pc:sldMasterMkLst>
          <pc:docMk/>
          <pc:sldMasterMk cId="2460954070" sldId="2147483660"/>
        </pc:sldMasterMkLst>
        <pc:sldLayoutChg chg="del">
          <pc:chgData name="" userId="" providerId="" clId="Web-{A261EC11-F265-458A-8B52-E789BF06B902}" dt="2025-09-08T19:13:02.350" v="0" actId="34807"/>
          <pc:sldLayoutMkLst>
            <pc:docMk/>
            <pc:sldMasterMk cId="2460954070" sldId="2147483660"/>
            <pc:sldLayoutMk cId="2385387890" sldId="2147483661"/>
          </pc:sldLayoutMkLst>
        </pc:sldLayoutChg>
        <pc:sldLayoutChg chg="del">
          <pc:chgData name="" userId="" providerId="" clId="Web-{A261EC11-F265-458A-8B52-E789BF06B902}" dt="2025-09-08T19:13:02.350" v="0" actId="34807"/>
          <pc:sldLayoutMkLst>
            <pc:docMk/>
            <pc:sldMasterMk cId="2460954070" sldId="2147483660"/>
            <pc:sldLayoutMk cId="949138452" sldId="2147483662"/>
          </pc:sldLayoutMkLst>
        </pc:sldLayoutChg>
        <pc:sldLayoutChg chg="del">
          <pc:chgData name="" userId="" providerId="" clId="Web-{A261EC11-F265-458A-8B52-E789BF06B902}" dt="2025-09-08T19:13:02.350" v="0" actId="34807"/>
          <pc:sldLayoutMkLst>
            <pc:docMk/>
            <pc:sldMasterMk cId="2460954070" sldId="2147483660"/>
            <pc:sldLayoutMk cId="2591524520" sldId="2147483663"/>
          </pc:sldLayoutMkLst>
        </pc:sldLayoutChg>
        <pc:sldLayoutChg chg="del">
          <pc:chgData name="" userId="" providerId="" clId="Web-{A261EC11-F265-458A-8B52-E789BF06B902}" dt="2025-09-08T19:13:02.350" v="0" actId="34807"/>
          <pc:sldLayoutMkLst>
            <pc:docMk/>
            <pc:sldMasterMk cId="2460954070" sldId="2147483660"/>
            <pc:sldLayoutMk cId="1203092039" sldId="2147483664"/>
          </pc:sldLayoutMkLst>
        </pc:sldLayoutChg>
        <pc:sldLayoutChg chg="del">
          <pc:chgData name="" userId="" providerId="" clId="Web-{A261EC11-F265-458A-8B52-E789BF06B902}" dt="2025-09-08T19:13:02.350" v="0" actId="34807"/>
          <pc:sldLayoutMkLst>
            <pc:docMk/>
            <pc:sldMasterMk cId="2460954070" sldId="2147483660"/>
            <pc:sldLayoutMk cId="3733172339" sldId="2147483665"/>
          </pc:sldLayoutMkLst>
        </pc:sldLayoutChg>
        <pc:sldLayoutChg chg="del">
          <pc:chgData name="" userId="" providerId="" clId="Web-{A261EC11-F265-458A-8B52-E789BF06B902}" dt="2025-09-08T19:13:02.350" v="0" actId="34807"/>
          <pc:sldLayoutMkLst>
            <pc:docMk/>
            <pc:sldMasterMk cId="2460954070" sldId="2147483660"/>
            <pc:sldLayoutMk cId="3210312558" sldId="2147483666"/>
          </pc:sldLayoutMkLst>
        </pc:sldLayoutChg>
        <pc:sldLayoutChg chg="del">
          <pc:chgData name="" userId="" providerId="" clId="Web-{A261EC11-F265-458A-8B52-E789BF06B902}" dt="2025-09-08T19:13:02.350" v="0" actId="34807"/>
          <pc:sldLayoutMkLst>
            <pc:docMk/>
            <pc:sldMasterMk cId="2460954070" sldId="2147483660"/>
            <pc:sldLayoutMk cId="3146388984" sldId="2147483667"/>
          </pc:sldLayoutMkLst>
        </pc:sldLayoutChg>
        <pc:sldLayoutChg chg="del">
          <pc:chgData name="" userId="" providerId="" clId="Web-{A261EC11-F265-458A-8B52-E789BF06B902}" dt="2025-09-08T19:13:02.350" v="0" actId="34807"/>
          <pc:sldLayoutMkLst>
            <pc:docMk/>
            <pc:sldMasterMk cId="2460954070" sldId="2147483660"/>
            <pc:sldLayoutMk cId="3171841454" sldId="2147483668"/>
          </pc:sldLayoutMkLst>
        </pc:sldLayoutChg>
        <pc:sldLayoutChg chg="del">
          <pc:chgData name="" userId="" providerId="" clId="Web-{A261EC11-F265-458A-8B52-E789BF06B902}" dt="2025-09-08T19:13:02.350" v="0" actId="34807"/>
          <pc:sldLayoutMkLst>
            <pc:docMk/>
            <pc:sldMasterMk cId="2460954070" sldId="2147483660"/>
            <pc:sldLayoutMk cId="1718958274" sldId="2147483669"/>
          </pc:sldLayoutMkLst>
        </pc:sldLayoutChg>
        <pc:sldLayoutChg chg="del">
          <pc:chgData name="" userId="" providerId="" clId="Web-{A261EC11-F265-458A-8B52-E789BF06B902}" dt="2025-09-08T19:13:02.350" v="0" actId="34807"/>
          <pc:sldLayoutMkLst>
            <pc:docMk/>
            <pc:sldMasterMk cId="2460954070" sldId="2147483660"/>
            <pc:sldLayoutMk cId="2202905451" sldId="2147483670"/>
          </pc:sldLayoutMkLst>
        </pc:sldLayoutChg>
        <pc:sldLayoutChg chg="del">
          <pc:chgData name="" userId="" providerId="" clId="Web-{A261EC11-F265-458A-8B52-E789BF06B902}" dt="2025-09-08T19:13:02.350" v="0" actId="34807"/>
          <pc:sldLayoutMkLst>
            <pc:docMk/>
            <pc:sldMasterMk cId="2460954070" sldId="2147483660"/>
            <pc:sldLayoutMk cId="3479445657"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23775-B053-4C67-9929-7B8C1A3C7B4A}" type="datetimeFigureOut">
              <a:t>09/09/2025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E45F0-84D7-487E-804C-5E1ED38CA5DC}" type="slidenum">
              <a:t>‹#›</a:t>
            </a:fld>
            <a:endParaRPr lang="en-US"/>
          </a:p>
        </p:txBody>
      </p:sp>
    </p:spTree>
    <p:extLst>
      <p:ext uri="{BB962C8B-B14F-4D97-AF65-F5344CB8AC3E}">
        <p14:creationId xmlns:p14="http://schemas.microsoft.com/office/powerpoint/2010/main" val="3463577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E0C50B3F-5587-4BBE-8ACB-BFB1D4EAB288}" type="slidenum">
              <a:t>1</a:t>
            </a:fld>
            <a:endParaRPr lang="en-US"/>
          </a:p>
        </p:txBody>
      </p:sp>
    </p:spTree>
    <p:extLst>
      <p:ext uri="{BB962C8B-B14F-4D97-AF65-F5344CB8AC3E}">
        <p14:creationId xmlns:p14="http://schemas.microsoft.com/office/powerpoint/2010/main" val="357665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Android Widgets</a:t>
            </a:r>
          </a:p>
        </p:txBody>
      </p:sp>
      <p:sp>
        <p:nvSpPr>
          <p:cNvPr id="4" name="Slide Number Placeholder 3"/>
          <p:cNvSpPr>
            <a:spLocks noGrp="1"/>
          </p:cNvSpPr>
          <p:nvPr>
            <p:ph type="sldNum" sz="quarter" idx="5"/>
          </p:nvPr>
        </p:nvSpPr>
        <p:spPr/>
        <p:txBody>
          <a:bodyPr/>
          <a:lstStyle/>
          <a:p>
            <a:fld id="{E0C50B3F-5587-4BBE-8ACB-BFB1D4EAB288}" type="slidenum">
              <a:t>2</a:t>
            </a:fld>
            <a:endParaRPr lang="en-US"/>
          </a:p>
        </p:txBody>
      </p:sp>
    </p:spTree>
    <p:extLst>
      <p:ext uri="{BB962C8B-B14F-4D97-AF65-F5344CB8AC3E}">
        <p14:creationId xmlns:p14="http://schemas.microsoft.com/office/powerpoint/2010/main" val="155576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Widgets in Android are fundamental building blocks of the user interface. They are UI components that allow developers to create interactive and visually appealing applications. Common widgets include TextView, EditText, Button, ImageView, and many others. These components are defined in XML layout files and can be manipulated programmatically in Java or Kotlin. Widgets help in displaying information, collecting user input, and performing actions. For example, a TextView displays static text, while an EditText allows users to enter data. Buttons are used to trigger events such as submitting a form or navigating to another screen. Android provides a rich set of attributes for customizing widgets, including layout dimensions, padding, margins, text styles, and event listeners. Understanding how to use and configure widgets is essential for building functional and user-friendly Android applications. Developers can also create custom widgets by extending existing ones or combining multiple widgets into a compound component. This flexibility makes Android widgets a powerful tool for UI design and interaction.</a:t>
            </a:r>
          </a:p>
        </p:txBody>
      </p:sp>
      <p:sp>
        <p:nvSpPr>
          <p:cNvPr id="4" name="Slide Number Placeholder 3"/>
          <p:cNvSpPr>
            <a:spLocks noGrp="1"/>
          </p:cNvSpPr>
          <p:nvPr>
            <p:ph type="sldNum" sz="quarter" idx="5"/>
          </p:nvPr>
        </p:nvSpPr>
        <p:spPr/>
        <p:txBody>
          <a:bodyPr/>
          <a:lstStyle/>
          <a:p>
            <a:fld id="{E0C50B3F-5587-4BBE-8ACB-BFB1D4EAB288}" type="slidenum">
              <a:t>3</a:t>
            </a:fld>
            <a:endParaRPr lang="en-US"/>
          </a:p>
        </p:txBody>
      </p:sp>
    </p:spTree>
    <p:extLst>
      <p:ext uri="{BB962C8B-B14F-4D97-AF65-F5344CB8AC3E}">
        <p14:creationId xmlns:p14="http://schemas.microsoft.com/office/powerpoint/2010/main" val="192800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Displaying Text with TextView</a:t>
            </a:r>
          </a:p>
        </p:txBody>
      </p:sp>
      <p:sp>
        <p:nvSpPr>
          <p:cNvPr id="4" name="Slide Number Placeholder 3"/>
          <p:cNvSpPr>
            <a:spLocks noGrp="1"/>
          </p:cNvSpPr>
          <p:nvPr>
            <p:ph type="sldNum" sz="quarter" idx="5"/>
          </p:nvPr>
        </p:nvSpPr>
        <p:spPr/>
        <p:txBody>
          <a:bodyPr/>
          <a:lstStyle/>
          <a:p>
            <a:fld id="{E0C50B3F-5587-4BBE-8ACB-BFB1D4EAB288}" type="slidenum">
              <a:t>4</a:t>
            </a:fld>
            <a:endParaRPr lang="en-US"/>
          </a:p>
        </p:txBody>
      </p:sp>
    </p:spTree>
    <p:extLst>
      <p:ext uri="{BB962C8B-B14F-4D97-AF65-F5344CB8AC3E}">
        <p14:creationId xmlns:p14="http://schemas.microsoft.com/office/powerpoint/2010/main" val="2577171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TextView is one of the most commonly used widgets in Android for displaying text to the user. It is a non-editable text element that can be customized in various ways. Developers can set the text content using the android:text attribute and style it using attributes like android:textSize, android:textColor, android:textStyle, and android:gravity. TextView supports multiline text, HTML formatting, and even clickable links if configured properly. It is ideal for labels, instructions, and any static text content in the UI. TextView can also be updated dynamically in code using methods like setText(). For example, a TextView can display a welcome message that changes based on the user's name. Additionally, TextView can be styled using themes and styles to maintain consistency across the app. It supports drawable icons, padding, and background customization. Developers often use TextView in combination with other widgets to create informative and interactive layouts. Understanding the capabilities and limitations of TextView is crucial for effective UI design in Android.</a:t>
            </a:r>
          </a:p>
        </p:txBody>
      </p:sp>
      <p:sp>
        <p:nvSpPr>
          <p:cNvPr id="4" name="Slide Number Placeholder 3"/>
          <p:cNvSpPr>
            <a:spLocks noGrp="1"/>
          </p:cNvSpPr>
          <p:nvPr>
            <p:ph type="sldNum" sz="quarter" idx="5"/>
          </p:nvPr>
        </p:nvSpPr>
        <p:spPr/>
        <p:txBody>
          <a:bodyPr/>
          <a:lstStyle/>
          <a:p>
            <a:fld id="{E0C50B3F-5587-4BBE-8ACB-BFB1D4EAB288}" type="slidenum">
              <a:t>5</a:t>
            </a:fld>
            <a:endParaRPr lang="en-US"/>
          </a:p>
        </p:txBody>
      </p:sp>
    </p:spTree>
    <p:extLst>
      <p:ext uri="{BB962C8B-B14F-4D97-AF65-F5344CB8AC3E}">
        <p14:creationId xmlns:p14="http://schemas.microsoft.com/office/powerpoint/2010/main" val="2139029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Capturing User Input with EditText</a:t>
            </a:r>
          </a:p>
        </p:txBody>
      </p:sp>
      <p:sp>
        <p:nvSpPr>
          <p:cNvPr id="4" name="Slide Number Placeholder 3"/>
          <p:cNvSpPr>
            <a:spLocks noGrp="1"/>
          </p:cNvSpPr>
          <p:nvPr>
            <p:ph type="sldNum" sz="quarter" idx="5"/>
          </p:nvPr>
        </p:nvSpPr>
        <p:spPr/>
        <p:txBody>
          <a:bodyPr/>
          <a:lstStyle/>
          <a:p>
            <a:fld id="{E0C50B3F-5587-4BBE-8ACB-BFB1D4EAB288}" type="slidenum">
              <a:t>6</a:t>
            </a:fld>
            <a:endParaRPr lang="en-US"/>
          </a:p>
        </p:txBody>
      </p:sp>
    </p:spTree>
    <p:extLst>
      <p:ext uri="{BB962C8B-B14F-4D97-AF65-F5344CB8AC3E}">
        <p14:creationId xmlns:p14="http://schemas.microsoft.com/office/powerpoint/2010/main" val="3833676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EditText is a versatile widget in Android used for capturing user input. It allows users to enter text data, which can be processed or stored by the application. EditText supports various input types such as text, number, password, email, and more, specified using the android:inputType attribute. Developers can set hints using android:hint to guide users on what to enter. EditText also supports attributes like android:maxLines, android:textSize, and android:textColor for customization. It can be styled with borders, background colors, and padding to enhance usability. EditText is often used in forms, login screens, and search bars. Developers can retrieve the entered text using getText().toString() in Java or Kotlin. Event listeners like TextWatcher can be attached to monitor changes in the input. EditText also supports validation and error messages to ensure correct data entry. It integrates well with other widgets like Buttons and TextViews to create interactive forms. Proper use of EditText enhances user experience and data accuracy in Android applications.</a:t>
            </a:r>
          </a:p>
        </p:txBody>
      </p:sp>
      <p:sp>
        <p:nvSpPr>
          <p:cNvPr id="4" name="Slide Number Placeholder 3"/>
          <p:cNvSpPr>
            <a:spLocks noGrp="1"/>
          </p:cNvSpPr>
          <p:nvPr>
            <p:ph type="sldNum" sz="quarter" idx="5"/>
          </p:nvPr>
        </p:nvSpPr>
        <p:spPr/>
        <p:txBody>
          <a:bodyPr/>
          <a:lstStyle/>
          <a:p>
            <a:fld id="{E0C50B3F-5587-4BBE-8ACB-BFB1D4EAB288}" type="slidenum">
              <a:t>7</a:t>
            </a:fld>
            <a:endParaRPr lang="en-US"/>
          </a:p>
        </p:txBody>
      </p:sp>
    </p:spTree>
    <p:extLst>
      <p:ext uri="{BB962C8B-B14F-4D97-AF65-F5344CB8AC3E}">
        <p14:creationId xmlns:p14="http://schemas.microsoft.com/office/powerpoint/2010/main" val="3553651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Triggering Actions with Button</a:t>
            </a:r>
          </a:p>
        </p:txBody>
      </p:sp>
      <p:sp>
        <p:nvSpPr>
          <p:cNvPr id="4" name="Slide Number Placeholder 3"/>
          <p:cNvSpPr>
            <a:spLocks noGrp="1"/>
          </p:cNvSpPr>
          <p:nvPr>
            <p:ph type="sldNum" sz="quarter" idx="5"/>
          </p:nvPr>
        </p:nvSpPr>
        <p:spPr/>
        <p:txBody>
          <a:bodyPr/>
          <a:lstStyle/>
          <a:p>
            <a:fld id="{E0C50B3F-5587-4BBE-8ACB-BFB1D4EAB288}" type="slidenum">
              <a:t>8</a:t>
            </a:fld>
            <a:endParaRPr lang="en-US"/>
          </a:p>
        </p:txBody>
      </p:sp>
    </p:spTree>
    <p:extLst>
      <p:ext uri="{BB962C8B-B14F-4D97-AF65-F5344CB8AC3E}">
        <p14:creationId xmlns:p14="http://schemas.microsoft.com/office/powerpoint/2010/main" val="260440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Button is a fundamental widget in Android used to perform actions when clicked. It is typically used to submit forms, navigate between screens, or trigger specific functions. The android:text attribute sets the label of the button, while android:onClick specifies the method to be called when the button is pressed. Buttons can be customized with background colors, text styles, and icons using attributes like android:background, android:textColor, and android:drawableLeft. Developers can also use setOnClickListener() in code to define custom behavior. Buttons support various states such as pressed, focused, and disabled, which can be styled using selectors. They can be placed within layouts and aligned using layout attributes. Buttons are often used in combination with other widgets to create interactive interfaces. For example, a Button can be used to validate input from an EditText and display the result in a TextView. Understanding how to configure and handle Button events is essential for building responsive Android applications.</a:t>
            </a:r>
          </a:p>
        </p:txBody>
      </p:sp>
      <p:sp>
        <p:nvSpPr>
          <p:cNvPr id="4" name="Slide Number Placeholder 3"/>
          <p:cNvSpPr>
            <a:spLocks noGrp="1"/>
          </p:cNvSpPr>
          <p:nvPr>
            <p:ph type="sldNum" sz="quarter" idx="5"/>
          </p:nvPr>
        </p:nvSpPr>
        <p:spPr/>
        <p:txBody>
          <a:bodyPr/>
          <a:lstStyle/>
          <a:p>
            <a:fld id="{E0C50B3F-5587-4BBE-8ACB-BFB1D4EAB288}" type="slidenum">
              <a:t>9</a:t>
            </a:fld>
            <a:endParaRPr lang="en-US"/>
          </a:p>
        </p:txBody>
      </p:sp>
    </p:spTree>
    <p:extLst>
      <p:ext uri="{BB962C8B-B14F-4D97-AF65-F5344CB8AC3E}">
        <p14:creationId xmlns:p14="http://schemas.microsoft.com/office/powerpoint/2010/main" val="3889495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7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704822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8A60B404-9532-4DA8-8A40-EC339A5BE635}" type="datetime1">
              <a:rPr lang="en-US" smtClean="0"/>
              <a:t>9/9/2025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48894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9/9/2025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22788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9/9/2025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27102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9/9/2025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72199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9/9/2025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7990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9/9/2025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53166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9/9/2025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34980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9/9/2025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42037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9/9/2025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6647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9/9/2025</a:t>
            </a:fld>
            <a:endParaRPr lang="en-US"/>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7022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7162576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9/9/2025</a:t>
            </a:fld>
            <a:endParaRPr lang="en-US"/>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914481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9/9/2025</a:t>
            </a:fld>
            <a:endParaRPr lang="en-US"/>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97467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9/9/2025</a:t>
            </a:fld>
            <a:endParaRPr lang="en-US"/>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688039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9/9/2025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456928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9/9/2025</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086237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9/9/2025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2126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9/9/2025</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0545701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9/9/2025</a:t>
            </a:fld>
            <a:endParaRPr lang="en-US"/>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659736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9/9/2025</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527930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9/9/2025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5540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5762058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9/9/2025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82195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9/9/2025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25747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9/9/2025</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234291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9/9/2025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94734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9/9/2025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118021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9/9/2025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213584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718304"/>
            <a:ext cx="5897880" cy="1353312"/>
          </a:xfr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667939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11381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3937109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9/9/2025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075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9/9/2025</a:t>
            </a:fld>
            <a:endParaRPr lang="en-US"/>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6356952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marL="137160" indent="-137160"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4972" y="5428752"/>
            <a:ext cx="9043508"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9571000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marL="137160" indent="-137160"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5064" y="5349240"/>
            <a:ext cx="9043416"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142959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marL="137160" indent="-137160"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66651" y="5669280"/>
            <a:ext cx="8807117"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200985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9/9/2025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8373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9/9/2025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363838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9/9/2025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920481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9/9/2025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239475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9/9/2025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481846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9/9/2025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940753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9/9/2025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3602128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252882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9/9/2025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5053492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9/9/2025</a:t>
            </a:fld>
            <a:endParaRPr lang="en-US"/>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1481942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101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9/9/2025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462236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9/9/2025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5983582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9/9/2025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374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F97E3-C981-C1B8-5AFC-EE7956ED9C9E}"/>
              </a:ext>
            </a:extLst>
          </p:cNvPr>
          <p:cNvSpPr>
            <a:spLocks noGrp="1"/>
          </p:cNvSpPr>
          <p:nvPr>
            <p:ph type="ctrTitle"/>
          </p:nvPr>
        </p:nvSpPr>
        <p:spPr>
          <a:xfrm>
            <a:off x="7168896" y="1129554"/>
            <a:ext cx="4361688" cy="3475236"/>
          </a:xfrm>
        </p:spPr>
        <p:txBody>
          <a:bodyPr anchor="b">
            <a:normAutofit/>
          </a:bodyPr>
          <a:lstStyle/>
          <a:p>
            <a:r>
              <a:rPr lang="en-US"/>
              <a:t>Android Widgets Overview</a:t>
            </a:r>
          </a:p>
        </p:txBody>
      </p:sp>
      <p:sp>
        <p:nvSpPr>
          <p:cNvPr id="3" name="Subtitle 2">
            <a:extLst>
              <a:ext uri="{FF2B5EF4-FFF2-40B4-BE49-F238E27FC236}">
                <a16:creationId xmlns:a16="http://schemas.microsoft.com/office/drawing/2014/main" id="{3BA7D117-D583-4E59-F837-4A9EA72E1C5F}"/>
              </a:ext>
            </a:extLst>
          </p:cNvPr>
          <p:cNvSpPr>
            <a:spLocks noGrp="1"/>
          </p:cNvSpPr>
          <p:nvPr>
            <p:ph type="subTitle" idx="1"/>
          </p:nvPr>
        </p:nvSpPr>
        <p:spPr>
          <a:xfrm>
            <a:off x="7168897" y="4731335"/>
            <a:ext cx="4206240" cy="1184585"/>
          </a:xfrm>
        </p:spPr>
        <p:txBody>
          <a:bodyPr anchor="t">
            <a:normAutofit/>
          </a:bodyPr>
          <a:lstStyle/>
          <a:p>
            <a:r>
              <a:rPr lang="en-US"/>
              <a:t>Introduction to interactive app components on Android devices</a:t>
            </a:r>
          </a:p>
        </p:txBody>
      </p:sp>
      <p:pic>
        <p:nvPicPr>
          <p:cNvPr id="4" name="Picture 3" descr="Two generic smartphonse with screens of simple icons. Clipping path supplied.">
            <a:extLst>
              <a:ext uri="{FF2B5EF4-FFF2-40B4-BE49-F238E27FC236}">
                <a16:creationId xmlns:a16="http://schemas.microsoft.com/office/drawing/2014/main" id="{02FDB5A9-1EB0-4A9B-99B1-8AA1AA6F1331}"/>
              </a:ext>
            </a:extLst>
          </p:cNvPr>
          <p:cNvPicPr>
            <a:picLocks noChangeAspect="1"/>
          </p:cNvPicPr>
          <p:nvPr/>
        </p:nvPicPr>
        <p:blipFill>
          <a:blip r:embed="rId3"/>
          <a:stretch>
            <a:fillRect/>
          </a:stretch>
        </p:blipFill>
        <p:spPr>
          <a:xfrm>
            <a:off x="0" y="959644"/>
            <a:ext cx="6584950" cy="4938712"/>
          </a:xfrm>
          <a:prstGeom prst="rect">
            <a:avLst/>
          </a:prstGeom>
          <a:noFill/>
        </p:spPr>
      </p:pic>
    </p:spTree>
    <p:extLst>
      <p:ext uri="{BB962C8B-B14F-4D97-AF65-F5344CB8AC3E}">
        <p14:creationId xmlns:p14="http://schemas.microsoft.com/office/powerpoint/2010/main" val="386824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48C9-8586-12EE-EDFE-EA2C008DFB9F}"/>
              </a:ext>
            </a:extLst>
          </p:cNvPr>
          <p:cNvSpPr>
            <a:spLocks noGrp="1"/>
          </p:cNvSpPr>
          <p:nvPr>
            <p:ph type="ctrTitle"/>
          </p:nvPr>
        </p:nvSpPr>
        <p:spPr>
          <a:xfrm>
            <a:off x="274320" y="1801368"/>
            <a:ext cx="7772400" cy="4572000"/>
          </a:xfrm>
        </p:spPr>
        <p:txBody>
          <a:bodyPr anchor="b">
            <a:normAutofit/>
          </a:bodyPr>
          <a:lstStyle/>
          <a:p>
            <a:r>
              <a:rPr lang="en-US"/>
              <a:t>Introduction to Widgets</a:t>
            </a:r>
          </a:p>
        </p:txBody>
      </p:sp>
    </p:spTree>
    <p:extLst>
      <p:ext uri="{BB962C8B-B14F-4D97-AF65-F5344CB8AC3E}">
        <p14:creationId xmlns:p14="http://schemas.microsoft.com/office/powerpoint/2010/main" val="1702808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6370-B2B4-B541-1B39-2BB90F76B945}"/>
              </a:ext>
            </a:extLst>
          </p:cNvPr>
          <p:cNvSpPr>
            <a:spLocks noGrp="1"/>
          </p:cNvSpPr>
          <p:nvPr>
            <p:ph type="title"/>
          </p:nvPr>
        </p:nvSpPr>
        <p:spPr>
          <a:xfrm>
            <a:off x="612647" y="320040"/>
            <a:ext cx="6858000" cy="932688"/>
          </a:xfrm>
        </p:spPr>
        <p:txBody>
          <a:bodyPr vert="horz" lIns="91440" tIns="45720" rIns="91440" bIns="45720" rtlCol="0" anchor="b">
            <a:normAutofit/>
          </a:bodyPr>
          <a:lstStyle/>
          <a:p>
            <a:r>
              <a:rPr lang="en-US" sz="3300" b="1" kern="1200">
                <a:latin typeface="+mj-lt"/>
                <a:ea typeface="+mj-ea"/>
                <a:cs typeface="+mj-cs"/>
              </a:rPr>
              <a:t>Understanding Android Widgets</a:t>
            </a:r>
          </a:p>
        </p:txBody>
      </p:sp>
      <p:sp>
        <p:nvSpPr>
          <p:cNvPr id="5" name="TextBox 4">
            <a:extLst>
              <a:ext uri="{FF2B5EF4-FFF2-40B4-BE49-F238E27FC236}">
                <a16:creationId xmlns:a16="http://schemas.microsoft.com/office/drawing/2014/main" id="{6C926DBA-2AA6-492E-A6A7-216A815B244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Core Android Widgets</a:t>
            </a:r>
          </a:p>
          <a:p>
            <a:pPr marL="0" lvl="1" indent="0">
              <a:spcBef>
                <a:spcPts val="1000"/>
              </a:spcBef>
              <a:spcAft>
                <a:spcPts val="600"/>
              </a:spcAft>
              <a:buFont typeface="Arial" panose="020B0604020202020204" pitchFamily="34" charset="0"/>
              <a:buNone/>
            </a:pPr>
            <a:r>
              <a:rPr lang="en-US" sz="1400"/>
              <a:t>Widgets like TextView, EditText, Button, and ImageView are basic UI components in Android applications.</a:t>
            </a:r>
          </a:p>
          <a:p>
            <a:pPr marL="0" indent="0">
              <a:spcBef>
                <a:spcPts val="2500"/>
              </a:spcBef>
              <a:spcAft>
                <a:spcPts val="600"/>
              </a:spcAft>
              <a:buFont typeface="Arial" panose="020B0604020202020204" pitchFamily="34" charset="0"/>
              <a:buNone/>
            </a:pPr>
            <a:r>
              <a:rPr lang="en-US" sz="1400" b="1"/>
              <a:t>Widget Customization</a:t>
            </a:r>
          </a:p>
          <a:p>
            <a:pPr marL="0" lvl="1" indent="0">
              <a:spcBef>
                <a:spcPts val="1000"/>
              </a:spcBef>
              <a:spcAft>
                <a:spcPts val="600"/>
              </a:spcAft>
              <a:buFont typeface="Arial" panose="020B0604020202020204" pitchFamily="34" charset="0"/>
              <a:buNone/>
            </a:pPr>
            <a:r>
              <a:rPr lang="en-US" sz="1400"/>
              <a:t>Android widgets can be customized using attributes like layout size, padding, margins, and text styles.</a:t>
            </a:r>
          </a:p>
          <a:p>
            <a:pPr marL="0" indent="0">
              <a:spcBef>
                <a:spcPts val="2500"/>
              </a:spcBef>
              <a:spcAft>
                <a:spcPts val="600"/>
              </a:spcAft>
              <a:buFont typeface="Arial" panose="020B0604020202020204" pitchFamily="34" charset="0"/>
              <a:buNone/>
            </a:pPr>
            <a:r>
              <a:rPr lang="en-US" sz="1400" b="1"/>
              <a:t>Interactive Functionality</a:t>
            </a:r>
          </a:p>
          <a:p>
            <a:pPr marL="0" lvl="1" indent="0">
              <a:spcBef>
                <a:spcPts val="1000"/>
              </a:spcBef>
              <a:spcAft>
                <a:spcPts val="600"/>
              </a:spcAft>
              <a:buFont typeface="Arial" panose="020B0604020202020204" pitchFamily="34" charset="0"/>
              <a:buNone/>
            </a:pPr>
            <a:r>
              <a:rPr lang="en-US" sz="1400"/>
              <a:t>Widgets enable user interaction such as data input and event triggering within Android apps.</a:t>
            </a:r>
          </a:p>
          <a:p>
            <a:pPr marL="0" indent="0">
              <a:spcBef>
                <a:spcPts val="2500"/>
              </a:spcBef>
              <a:spcAft>
                <a:spcPts val="600"/>
              </a:spcAft>
              <a:buFont typeface="Arial" panose="020B0604020202020204" pitchFamily="34" charset="0"/>
              <a:buNone/>
            </a:pPr>
            <a:r>
              <a:rPr lang="en-US" sz="1400" b="1"/>
              <a:t>Custom and Compound Widgets</a:t>
            </a:r>
          </a:p>
          <a:p>
            <a:pPr marL="0" lvl="1" indent="0">
              <a:spcBef>
                <a:spcPts val="1000"/>
              </a:spcBef>
              <a:spcAft>
                <a:spcPts val="600"/>
              </a:spcAft>
              <a:buFont typeface="Arial" panose="020B0604020202020204" pitchFamily="34" charset="0"/>
              <a:buNone/>
            </a:pPr>
            <a:r>
              <a:rPr lang="en-US" sz="1400"/>
              <a:t>Developers can create custom widgets by extending or combining multiple widgets for advanced features.</a:t>
            </a:r>
          </a:p>
        </p:txBody>
      </p:sp>
      <p:pic>
        <p:nvPicPr>
          <p:cNvPr id="4" name="Content Placeholder 3" descr="4K Resolution">
            <a:extLst>
              <a:ext uri="{FF2B5EF4-FFF2-40B4-BE49-F238E27FC236}">
                <a16:creationId xmlns:a16="http://schemas.microsoft.com/office/drawing/2014/main" id="{AB5C3A3E-B17A-456F-BD0A-288C370A9FAB}"/>
              </a:ext>
            </a:extLst>
          </p:cNvPr>
          <p:cNvPicPr>
            <a:picLocks noGrp="1" noChangeAspect="1"/>
          </p:cNvPicPr>
          <p:nvPr>
            <p:ph type="pic" sz="quarter" idx="13"/>
          </p:nvPr>
        </p:nvPicPr>
        <p:blipFill>
          <a:blip r:embed="rId3"/>
          <a:srcRect l="33753" r="32616"/>
          <a:stretch>
            <a:fillRect/>
          </a:stretch>
        </p:blipFill>
        <p:spPr>
          <a:xfrm>
            <a:off x="8091732" y="10"/>
            <a:ext cx="4100267" cy="6857990"/>
          </a:xfrm>
          <a:prstGeom prst="rect">
            <a:avLst/>
          </a:prstGeom>
          <a:noFill/>
        </p:spPr>
      </p:pic>
    </p:spTree>
    <p:extLst>
      <p:ext uri="{BB962C8B-B14F-4D97-AF65-F5344CB8AC3E}">
        <p14:creationId xmlns:p14="http://schemas.microsoft.com/office/powerpoint/2010/main" val="2370901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31E9-F9A1-439C-4E8A-D13CD30440B0}"/>
              </a:ext>
            </a:extLst>
          </p:cNvPr>
          <p:cNvSpPr>
            <a:spLocks noGrp="1"/>
          </p:cNvSpPr>
          <p:nvPr>
            <p:ph type="ctrTitle"/>
          </p:nvPr>
        </p:nvSpPr>
        <p:spPr>
          <a:xfrm>
            <a:off x="274320" y="1801368"/>
            <a:ext cx="7772400" cy="4572000"/>
          </a:xfrm>
        </p:spPr>
        <p:txBody>
          <a:bodyPr anchor="b">
            <a:normAutofit/>
          </a:bodyPr>
          <a:lstStyle/>
          <a:p>
            <a:r>
              <a:rPr lang="en-US"/>
              <a:t>TextView</a:t>
            </a:r>
          </a:p>
        </p:txBody>
      </p:sp>
    </p:spTree>
    <p:extLst>
      <p:ext uri="{BB962C8B-B14F-4D97-AF65-F5344CB8AC3E}">
        <p14:creationId xmlns:p14="http://schemas.microsoft.com/office/powerpoint/2010/main" val="1288137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C6DE-39F1-9B4C-7464-577AA51A401E}"/>
              </a:ext>
            </a:extLst>
          </p:cNvPr>
          <p:cNvSpPr>
            <a:spLocks noGrp="1"/>
          </p:cNvSpPr>
          <p:nvPr>
            <p:ph type="title"/>
          </p:nvPr>
        </p:nvSpPr>
        <p:spPr>
          <a:xfrm>
            <a:off x="612647" y="320040"/>
            <a:ext cx="6858000" cy="932688"/>
          </a:xfrm>
        </p:spPr>
        <p:txBody>
          <a:bodyPr vert="horz" lIns="91440" tIns="45720" rIns="91440" bIns="45720" rtlCol="0" anchor="b">
            <a:normAutofit/>
          </a:bodyPr>
          <a:lstStyle/>
          <a:p>
            <a:r>
              <a:rPr lang="en-US" sz="3300" b="1" kern="1200">
                <a:latin typeface="+mj-lt"/>
                <a:ea typeface="+mj-ea"/>
                <a:cs typeface="+mj-cs"/>
              </a:rPr>
              <a:t>Displaying Text with TextView</a:t>
            </a:r>
          </a:p>
        </p:txBody>
      </p:sp>
      <p:sp>
        <p:nvSpPr>
          <p:cNvPr id="5" name="TextBox 4">
            <a:extLst>
              <a:ext uri="{FF2B5EF4-FFF2-40B4-BE49-F238E27FC236}">
                <a16:creationId xmlns:a16="http://schemas.microsoft.com/office/drawing/2014/main" id="{362C953C-2C16-4E1C-81F9-FDC53EDB3B9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TextView Basics</a:t>
            </a:r>
          </a:p>
          <a:p>
            <a:pPr marL="0" lvl="1" indent="0">
              <a:spcBef>
                <a:spcPts val="1000"/>
              </a:spcBef>
              <a:spcAft>
                <a:spcPts val="600"/>
              </a:spcAft>
              <a:buFont typeface="Arial" panose="020B0604020202020204" pitchFamily="34" charset="0"/>
              <a:buNone/>
            </a:pPr>
            <a:r>
              <a:rPr lang="en-US" sz="1400"/>
              <a:t>TextView is a non-editable Android widget used to display static text content.</a:t>
            </a:r>
          </a:p>
          <a:p>
            <a:pPr marL="0" indent="0">
              <a:spcBef>
                <a:spcPts val="2500"/>
              </a:spcBef>
              <a:spcAft>
                <a:spcPts val="600"/>
              </a:spcAft>
              <a:buFont typeface="Arial" panose="020B0604020202020204" pitchFamily="34" charset="0"/>
              <a:buNone/>
            </a:pPr>
            <a:r>
              <a:rPr lang="en-US" sz="1400" b="1"/>
              <a:t>Customization Options</a:t>
            </a:r>
          </a:p>
          <a:p>
            <a:pPr marL="0" lvl="1" indent="0">
              <a:spcBef>
                <a:spcPts val="1000"/>
              </a:spcBef>
              <a:spcAft>
                <a:spcPts val="600"/>
              </a:spcAft>
              <a:buFont typeface="Arial" panose="020B0604020202020204" pitchFamily="34" charset="0"/>
              <a:buNone/>
            </a:pPr>
            <a:r>
              <a:rPr lang="en-US" sz="1400"/>
              <a:t>TextView supports text size, color, style, gravity, and background customization for flexible UI design.</a:t>
            </a:r>
          </a:p>
          <a:p>
            <a:pPr marL="0" indent="0">
              <a:spcBef>
                <a:spcPts val="2500"/>
              </a:spcBef>
              <a:spcAft>
                <a:spcPts val="600"/>
              </a:spcAft>
              <a:buFont typeface="Arial" panose="020B0604020202020204" pitchFamily="34" charset="0"/>
              <a:buNone/>
            </a:pPr>
            <a:r>
              <a:rPr lang="en-US" sz="1400" b="1"/>
              <a:t>Dynamic Text Updates</a:t>
            </a:r>
          </a:p>
          <a:p>
            <a:pPr marL="0" lvl="1" indent="0">
              <a:spcBef>
                <a:spcPts val="1000"/>
              </a:spcBef>
              <a:spcAft>
                <a:spcPts val="600"/>
              </a:spcAft>
              <a:buFont typeface="Arial" panose="020B0604020202020204" pitchFamily="34" charset="0"/>
              <a:buNone/>
            </a:pPr>
            <a:r>
              <a:rPr lang="en-US" sz="1400"/>
              <a:t>TextView text can be updated dynamically in code, enabling personalized user messages.</a:t>
            </a:r>
          </a:p>
          <a:p>
            <a:pPr marL="0" indent="0">
              <a:spcBef>
                <a:spcPts val="2500"/>
              </a:spcBef>
              <a:spcAft>
                <a:spcPts val="600"/>
              </a:spcAft>
              <a:buFont typeface="Arial" panose="020B0604020202020204" pitchFamily="34" charset="0"/>
              <a:buNone/>
            </a:pPr>
            <a:r>
              <a:rPr lang="en-US" sz="1400" b="1"/>
              <a:t>Advanced Features</a:t>
            </a:r>
          </a:p>
          <a:p>
            <a:pPr marL="0" lvl="1" indent="0">
              <a:spcBef>
                <a:spcPts val="1000"/>
              </a:spcBef>
              <a:spcAft>
                <a:spcPts val="600"/>
              </a:spcAft>
              <a:buFont typeface="Arial" panose="020B0604020202020204" pitchFamily="34" charset="0"/>
              <a:buNone/>
            </a:pPr>
            <a:r>
              <a:rPr lang="en-US" sz="1400"/>
              <a:t>Supports multiline text, HTML formatting, clickable links, drawable icons, and padding adjustments.</a:t>
            </a:r>
          </a:p>
        </p:txBody>
      </p:sp>
      <p:pic>
        <p:nvPicPr>
          <p:cNvPr id="4" name="Content Placeholder 3" descr="Black touchscreen smart phone with  Example Screen isolated on blue background.">
            <a:extLst>
              <a:ext uri="{FF2B5EF4-FFF2-40B4-BE49-F238E27FC236}">
                <a16:creationId xmlns:a16="http://schemas.microsoft.com/office/drawing/2014/main" id="{172DF5D4-6478-4161-AB79-0BEFC1E127E8}"/>
              </a:ext>
            </a:extLst>
          </p:cNvPr>
          <p:cNvPicPr>
            <a:picLocks noGrp="1" noChangeAspect="1"/>
          </p:cNvPicPr>
          <p:nvPr>
            <p:ph type="pic" sz="quarter" idx="13"/>
          </p:nvPr>
        </p:nvPicPr>
        <p:blipFill>
          <a:blip r:embed="rId3"/>
          <a:srcRect l="16809" r="13468"/>
          <a:stretch>
            <a:fillRect/>
          </a:stretch>
        </p:blipFill>
        <p:spPr>
          <a:xfrm>
            <a:off x="8091732" y="10"/>
            <a:ext cx="4100267" cy="6857990"/>
          </a:xfrm>
          <a:prstGeom prst="rect">
            <a:avLst/>
          </a:prstGeom>
          <a:noFill/>
        </p:spPr>
      </p:pic>
    </p:spTree>
    <p:extLst>
      <p:ext uri="{BB962C8B-B14F-4D97-AF65-F5344CB8AC3E}">
        <p14:creationId xmlns:p14="http://schemas.microsoft.com/office/powerpoint/2010/main" val="666232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A230B-BED1-07A8-329A-40D06DBA870D}"/>
              </a:ext>
            </a:extLst>
          </p:cNvPr>
          <p:cNvSpPr>
            <a:spLocks noGrp="1"/>
          </p:cNvSpPr>
          <p:nvPr>
            <p:ph type="ctrTitle"/>
          </p:nvPr>
        </p:nvSpPr>
        <p:spPr>
          <a:xfrm>
            <a:off x="274320" y="1801368"/>
            <a:ext cx="7772400" cy="4572000"/>
          </a:xfrm>
        </p:spPr>
        <p:txBody>
          <a:bodyPr anchor="b">
            <a:normAutofit/>
          </a:bodyPr>
          <a:lstStyle/>
          <a:p>
            <a:r>
              <a:rPr lang="en-US"/>
              <a:t>EditText</a:t>
            </a:r>
          </a:p>
        </p:txBody>
      </p:sp>
    </p:spTree>
    <p:extLst>
      <p:ext uri="{BB962C8B-B14F-4D97-AF65-F5344CB8AC3E}">
        <p14:creationId xmlns:p14="http://schemas.microsoft.com/office/powerpoint/2010/main" val="1130033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A4BF-D8DB-8336-E375-10D7A526D17B}"/>
              </a:ext>
            </a:extLst>
          </p:cNvPr>
          <p:cNvSpPr>
            <a:spLocks noGrp="1"/>
          </p:cNvSpPr>
          <p:nvPr>
            <p:ph type="title"/>
          </p:nvPr>
        </p:nvSpPr>
        <p:spPr>
          <a:xfrm>
            <a:off x="612648" y="548639"/>
            <a:ext cx="4672584" cy="1453896"/>
          </a:xfrm>
        </p:spPr>
        <p:txBody>
          <a:bodyPr vert="horz" lIns="91440" tIns="45720" rIns="91440" bIns="45720" rtlCol="0" anchor="t">
            <a:normAutofit/>
          </a:bodyPr>
          <a:lstStyle/>
          <a:p>
            <a:r>
              <a:rPr lang="en-US" b="1" kern="1200">
                <a:latin typeface="+mj-lt"/>
                <a:ea typeface="+mj-ea"/>
                <a:cs typeface="+mj-cs"/>
              </a:rPr>
              <a:t>Capturing User Input with EditText</a:t>
            </a:r>
          </a:p>
        </p:txBody>
      </p:sp>
      <p:sp>
        <p:nvSpPr>
          <p:cNvPr id="5" name="TextBox 4">
            <a:extLst>
              <a:ext uri="{FF2B5EF4-FFF2-40B4-BE49-F238E27FC236}">
                <a16:creationId xmlns:a16="http://schemas.microsoft.com/office/drawing/2014/main" id="{EF4FB283-C664-4334-99BA-A31B4DE62B4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Versatile Input Types</a:t>
            </a:r>
          </a:p>
          <a:p>
            <a:pPr marL="0" lvl="1" indent="0">
              <a:spcBef>
                <a:spcPts val="1000"/>
              </a:spcBef>
              <a:spcAft>
                <a:spcPts val="600"/>
              </a:spcAft>
              <a:buFont typeface="Arial" panose="020B0604020202020204" pitchFamily="34" charset="0"/>
              <a:buNone/>
            </a:pPr>
            <a:r>
              <a:rPr lang="en-US" sz="1400"/>
              <a:t>EditText supports multiple input types like text, number, password, and email for diverse user data entry.</a:t>
            </a:r>
          </a:p>
          <a:p>
            <a:pPr marL="0" indent="0">
              <a:spcBef>
                <a:spcPts val="2500"/>
              </a:spcBef>
              <a:spcAft>
                <a:spcPts val="600"/>
              </a:spcAft>
              <a:buFont typeface="Arial" panose="020B0604020202020204" pitchFamily="34" charset="0"/>
              <a:buNone/>
            </a:pPr>
            <a:r>
              <a:rPr lang="en-US" sz="1400" b="1"/>
              <a:t>User Guidance and Customization</a:t>
            </a:r>
          </a:p>
          <a:p>
            <a:pPr marL="0" lvl="1" indent="0">
              <a:spcBef>
                <a:spcPts val="1000"/>
              </a:spcBef>
              <a:spcAft>
                <a:spcPts val="600"/>
              </a:spcAft>
              <a:buFont typeface="Arial" panose="020B0604020202020204" pitchFamily="34" charset="0"/>
              <a:buNone/>
            </a:pPr>
            <a:r>
              <a:rPr lang="en-US" sz="1400"/>
              <a:t>Hints, maxLines, textSize, and textColor attributes help guide users and customize EditText appearance.</a:t>
            </a:r>
          </a:p>
          <a:p>
            <a:pPr marL="0" indent="0">
              <a:spcBef>
                <a:spcPts val="2500"/>
              </a:spcBef>
              <a:spcAft>
                <a:spcPts val="600"/>
              </a:spcAft>
              <a:buFont typeface="Arial" panose="020B0604020202020204" pitchFamily="34" charset="0"/>
              <a:buNone/>
            </a:pPr>
            <a:r>
              <a:rPr lang="en-US" sz="1400" b="1"/>
              <a:t>Data Retrieval and Validation</a:t>
            </a:r>
          </a:p>
          <a:p>
            <a:pPr marL="0" lvl="1" indent="0">
              <a:spcBef>
                <a:spcPts val="1000"/>
              </a:spcBef>
              <a:spcAft>
                <a:spcPts val="600"/>
              </a:spcAft>
              <a:buFont typeface="Arial" panose="020B0604020202020204" pitchFamily="34" charset="0"/>
              <a:buNone/>
            </a:pPr>
            <a:r>
              <a:rPr lang="en-US" sz="1400"/>
              <a:t>Developers retrieve input using getText().toString() and use validation and error messages for accuracy.</a:t>
            </a:r>
          </a:p>
          <a:p>
            <a:pPr marL="0" indent="0">
              <a:spcBef>
                <a:spcPts val="2500"/>
              </a:spcBef>
              <a:spcAft>
                <a:spcPts val="600"/>
              </a:spcAft>
              <a:buFont typeface="Arial" panose="020B0604020202020204" pitchFamily="34" charset="0"/>
              <a:buNone/>
            </a:pPr>
            <a:r>
              <a:rPr lang="en-US" sz="1400" b="1"/>
              <a:t>Integration in Interactive Forms</a:t>
            </a:r>
          </a:p>
          <a:p>
            <a:pPr marL="0" lvl="1" indent="0">
              <a:spcBef>
                <a:spcPts val="1000"/>
              </a:spcBef>
              <a:spcAft>
                <a:spcPts val="600"/>
              </a:spcAft>
              <a:buFont typeface="Arial" panose="020B0604020202020204" pitchFamily="34" charset="0"/>
              <a:buNone/>
            </a:pPr>
            <a:r>
              <a:rPr lang="en-US" sz="1400"/>
              <a:t>EditText integrates with buttons and text views to create dynamic and interactive Android forms.</a:t>
            </a:r>
          </a:p>
        </p:txBody>
      </p:sp>
    </p:spTree>
    <p:extLst>
      <p:ext uri="{BB962C8B-B14F-4D97-AF65-F5344CB8AC3E}">
        <p14:creationId xmlns:p14="http://schemas.microsoft.com/office/powerpoint/2010/main" val="1154971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B41F5-1F65-EB31-AFA8-71E723F98BBC}"/>
              </a:ext>
            </a:extLst>
          </p:cNvPr>
          <p:cNvSpPr>
            <a:spLocks noGrp="1"/>
          </p:cNvSpPr>
          <p:nvPr>
            <p:ph type="ctrTitle"/>
          </p:nvPr>
        </p:nvSpPr>
        <p:spPr>
          <a:xfrm>
            <a:off x="274320" y="1801368"/>
            <a:ext cx="7772400" cy="4572000"/>
          </a:xfrm>
        </p:spPr>
        <p:txBody>
          <a:bodyPr anchor="b">
            <a:normAutofit/>
          </a:bodyPr>
          <a:lstStyle/>
          <a:p>
            <a:r>
              <a:rPr lang="en-US"/>
              <a:t>Button</a:t>
            </a:r>
          </a:p>
        </p:txBody>
      </p:sp>
    </p:spTree>
    <p:extLst>
      <p:ext uri="{BB962C8B-B14F-4D97-AF65-F5344CB8AC3E}">
        <p14:creationId xmlns:p14="http://schemas.microsoft.com/office/powerpoint/2010/main" val="361365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041C-7954-CBCF-FD3E-E56F2023619F}"/>
              </a:ext>
            </a:extLst>
          </p:cNvPr>
          <p:cNvSpPr>
            <a:spLocks noGrp="1"/>
          </p:cNvSpPr>
          <p:nvPr>
            <p:ph type="title"/>
          </p:nvPr>
        </p:nvSpPr>
        <p:spPr>
          <a:xfrm>
            <a:off x="612647" y="320040"/>
            <a:ext cx="6858000" cy="932688"/>
          </a:xfrm>
        </p:spPr>
        <p:txBody>
          <a:bodyPr vert="horz" lIns="91440" tIns="45720" rIns="91440" bIns="45720" rtlCol="0" anchor="b">
            <a:normAutofit/>
          </a:bodyPr>
          <a:lstStyle/>
          <a:p>
            <a:r>
              <a:rPr lang="en-US" sz="3300" b="1" kern="1200">
                <a:latin typeface="+mj-lt"/>
                <a:ea typeface="+mj-ea"/>
                <a:cs typeface="+mj-cs"/>
              </a:rPr>
              <a:t>Triggering Actions with Button</a:t>
            </a:r>
          </a:p>
        </p:txBody>
      </p:sp>
      <p:sp>
        <p:nvSpPr>
          <p:cNvPr id="5" name="TextBox 4">
            <a:extLst>
              <a:ext uri="{FF2B5EF4-FFF2-40B4-BE49-F238E27FC236}">
                <a16:creationId xmlns:a16="http://schemas.microsoft.com/office/drawing/2014/main" id="{DE4D3A39-EF0A-4A46-AE3F-88F937284C7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Button Basics</a:t>
            </a:r>
          </a:p>
          <a:p>
            <a:pPr marL="0" lvl="1" indent="0">
              <a:spcBef>
                <a:spcPts val="1000"/>
              </a:spcBef>
              <a:spcAft>
                <a:spcPts val="600"/>
              </a:spcAft>
              <a:buFont typeface="Arial" panose="020B0604020202020204" pitchFamily="34" charset="0"/>
              <a:buNone/>
            </a:pPr>
            <a:r>
              <a:rPr lang="en-US" sz="1400"/>
              <a:t>Buttons perform actions when clicked and are essential for navigation and form submission in Android apps.</a:t>
            </a:r>
          </a:p>
          <a:p>
            <a:pPr marL="0" indent="0">
              <a:spcBef>
                <a:spcPts val="2500"/>
              </a:spcBef>
              <a:spcAft>
                <a:spcPts val="600"/>
              </a:spcAft>
              <a:buFont typeface="Arial" panose="020B0604020202020204" pitchFamily="34" charset="0"/>
              <a:buNone/>
            </a:pPr>
            <a:r>
              <a:rPr lang="en-US" sz="1400" b="1"/>
              <a:t>Customizing Buttons</a:t>
            </a:r>
          </a:p>
          <a:p>
            <a:pPr marL="0" lvl="1" indent="0">
              <a:spcBef>
                <a:spcPts val="1000"/>
              </a:spcBef>
              <a:spcAft>
                <a:spcPts val="600"/>
              </a:spcAft>
              <a:buFont typeface="Arial" panose="020B0604020202020204" pitchFamily="34" charset="0"/>
              <a:buNone/>
            </a:pPr>
            <a:r>
              <a:rPr lang="en-US" sz="1400"/>
              <a:t>Buttons can be customized with text, colors, icons, and backgrounds using XML attributes and code.</a:t>
            </a:r>
          </a:p>
          <a:p>
            <a:pPr marL="0" indent="0">
              <a:spcBef>
                <a:spcPts val="2500"/>
              </a:spcBef>
              <a:spcAft>
                <a:spcPts val="600"/>
              </a:spcAft>
              <a:buFont typeface="Arial" panose="020B0604020202020204" pitchFamily="34" charset="0"/>
              <a:buNone/>
            </a:pPr>
            <a:r>
              <a:rPr lang="en-US" sz="1400" b="1"/>
              <a:t>Handling Button Events</a:t>
            </a:r>
          </a:p>
          <a:p>
            <a:pPr marL="0" lvl="1" indent="0">
              <a:spcBef>
                <a:spcPts val="1000"/>
              </a:spcBef>
              <a:spcAft>
                <a:spcPts val="600"/>
              </a:spcAft>
              <a:buFont typeface="Arial" panose="020B0604020202020204" pitchFamily="34" charset="0"/>
              <a:buNone/>
            </a:pPr>
            <a:r>
              <a:rPr lang="en-US" sz="1400"/>
              <a:t>Developers use android:onClick or setOnClickListener() to define custom behaviors when buttons are pressed.</a:t>
            </a:r>
          </a:p>
          <a:p>
            <a:pPr marL="0" indent="0">
              <a:spcBef>
                <a:spcPts val="2500"/>
              </a:spcBef>
              <a:spcAft>
                <a:spcPts val="600"/>
              </a:spcAft>
              <a:buFont typeface="Arial" panose="020B0604020202020204" pitchFamily="34" charset="0"/>
              <a:buNone/>
            </a:pPr>
            <a:r>
              <a:rPr lang="en-US" sz="1400" b="1"/>
              <a:t>Button States and Layout</a:t>
            </a:r>
          </a:p>
          <a:p>
            <a:pPr marL="0" lvl="1" indent="0">
              <a:spcBef>
                <a:spcPts val="1000"/>
              </a:spcBef>
              <a:spcAft>
                <a:spcPts val="600"/>
              </a:spcAft>
              <a:buFont typeface="Arial" panose="020B0604020202020204" pitchFamily="34" charset="0"/>
              <a:buNone/>
            </a:pPr>
            <a:r>
              <a:rPr lang="en-US" sz="1400"/>
              <a:t>Buttons support pressed, focused, and disabled states, styled with selectors and aligned in layouts.</a:t>
            </a:r>
          </a:p>
        </p:txBody>
      </p:sp>
      <p:pic>
        <p:nvPicPr>
          <p:cNvPr id="4" name="Content Placeholder 3" descr="Keyboard button with green recycle sign">
            <a:extLst>
              <a:ext uri="{FF2B5EF4-FFF2-40B4-BE49-F238E27FC236}">
                <a16:creationId xmlns:a16="http://schemas.microsoft.com/office/drawing/2014/main" id="{5C0EB5E3-5CEB-44D3-9E93-5EC3B10C0E24}"/>
              </a:ext>
            </a:extLst>
          </p:cNvPr>
          <p:cNvPicPr>
            <a:picLocks noGrp="1" noChangeAspect="1"/>
          </p:cNvPicPr>
          <p:nvPr>
            <p:ph type="pic" sz="quarter" idx="13"/>
          </p:nvPr>
        </p:nvPicPr>
        <p:blipFill>
          <a:blip r:embed="rId3"/>
          <a:srcRect l="3509" r="29875"/>
          <a:stretch>
            <a:fillRect/>
          </a:stretch>
        </p:blipFill>
        <p:spPr>
          <a:xfrm>
            <a:off x="8091732" y="10"/>
            <a:ext cx="4100267" cy="6857990"/>
          </a:xfrm>
          <a:prstGeom prst="rect">
            <a:avLst/>
          </a:prstGeom>
          <a:noFill/>
        </p:spPr>
      </p:pic>
    </p:spTree>
    <p:extLst>
      <p:ext uri="{BB962C8B-B14F-4D97-AF65-F5344CB8AC3E}">
        <p14:creationId xmlns:p14="http://schemas.microsoft.com/office/powerpoint/2010/main" val="4008721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_win32_DN_V3" id="{9F427321-9060-43C1-8B15-4D38A9FA231C}" vid="{F91C65FD-DCCD-4832-9662-5F5E1061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1146</Words>
  <Application>Microsoft Office PowerPoint</Application>
  <PresentationFormat>Widescreen</PresentationFormat>
  <Paragraphs>60</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Neue Haas Grotesk Text Pro</vt:lpstr>
      <vt:lpstr>Helena</vt:lpstr>
      <vt:lpstr>Android Widgets Overview</vt:lpstr>
      <vt:lpstr>Introduction to Widgets</vt:lpstr>
      <vt:lpstr>Understanding Android Widgets</vt:lpstr>
      <vt:lpstr>TextView</vt:lpstr>
      <vt:lpstr>Displaying Text with TextView</vt:lpstr>
      <vt:lpstr>EditText</vt:lpstr>
      <vt:lpstr>Capturing User Input with EditText</vt:lpstr>
      <vt:lpstr>Button</vt:lpstr>
      <vt:lpstr>Triggering Actions with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shahzaib Hassan</cp:lastModifiedBy>
  <cp:revision>1</cp:revision>
  <dcterms:created xsi:type="dcterms:W3CDTF">2013-07-15T20:26:40Z</dcterms:created>
  <dcterms:modified xsi:type="dcterms:W3CDTF">2025-09-08T19:23:26Z</dcterms:modified>
</cp:coreProperties>
</file>